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8288000" cy="10287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Montserrat Classic" panose="020B0604020202020204" charset="0"/>
      <p:regular r:id="rId31"/>
    </p:embeddedFont>
    <p:embeddedFont>
      <p:font typeface="Montserrat Classic Bold" panose="020B0604020202020204" charset="0"/>
      <p:regular r:id="rId32"/>
    </p:embeddedFont>
    <p:embeddedFont>
      <p:font typeface="Open Sans Bold" panose="020B0604020202020204" charset="0"/>
      <p:regular r:id="rId33"/>
    </p:embeddedFont>
    <p:embeddedFont>
      <p:font typeface="Roboto Mono" panose="020B0604020202020204" charset="0"/>
      <p:regular r:id="rId34"/>
    </p:embeddedFont>
    <p:embeddedFont>
      <p:font typeface="Roboto Mono Bold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81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9.svg"/><Relationship Id="rId7" Type="http://schemas.openxmlformats.org/officeDocument/2006/relationships/image" Target="../media/image47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9.svg"/><Relationship Id="rId7" Type="http://schemas.openxmlformats.org/officeDocument/2006/relationships/image" Target="../media/image33.svg"/><Relationship Id="rId12" Type="http://schemas.openxmlformats.org/officeDocument/2006/relationships/image" Target="../media/image5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52.png"/><Relationship Id="rId5" Type="http://schemas.openxmlformats.org/officeDocument/2006/relationships/image" Target="../media/image31.svg"/><Relationship Id="rId10" Type="http://schemas.openxmlformats.org/officeDocument/2006/relationships/image" Target="../media/image51.png"/><Relationship Id="rId4" Type="http://schemas.openxmlformats.org/officeDocument/2006/relationships/image" Target="../media/image30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19.svg"/><Relationship Id="rId7" Type="http://schemas.openxmlformats.org/officeDocument/2006/relationships/image" Target="../media/image4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9.svg"/><Relationship Id="rId7" Type="http://schemas.openxmlformats.org/officeDocument/2006/relationships/image" Target="../media/image41.svg"/><Relationship Id="rId12" Type="http://schemas.openxmlformats.org/officeDocument/2006/relationships/image" Target="../media/image6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59.png"/><Relationship Id="rId5" Type="http://schemas.openxmlformats.org/officeDocument/2006/relationships/image" Target="../media/image31.svg"/><Relationship Id="rId10" Type="http://schemas.openxmlformats.org/officeDocument/2006/relationships/image" Target="../media/image58.png"/><Relationship Id="rId4" Type="http://schemas.openxmlformats.org/officeDocument/2006/relationships/image" Target="../media/image30.pn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sv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25.png"/><Relationship Id="rId5" Type="http://schemas.openxmlformats.org/officeDocument/2006/relationships/image" Target="../media/image19.svg"/><Relationship Id="rId10" Type="http://schemas.openxmlformats.org/officeDocument/2006/relationships/image" Target="../media/image61.jpeg"/><Relationship Id="rId4" Type="http://schemas.openxmlformats.org/officeDocument/2006/relationships/image" Target="../media/image18.png"/><Relationship Id="rId9" Type="http://schemas.openxmlformats.org/officeDocument/2006/relationships/image" Target="../media/image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.svg"/><Relationship Id="rId18" Type="http://schemas.openxmlformats.org/officeDocument/2006/relationships/image" Target="../media/image63.png"/><Relationship Id="rId3" Type="http://schemas.microsoft.com/office/2007/relationships/media" Target="../media/media12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17" Type="http://schemas.openxmlformats.org/officeDocument/2006/relationships/image" Target="../media/image62.jpeg"/><Relationship Id="rId2" Type="http://schemas.openxmlformats.org/officeDocument/2006/relationships/video" Target="../media/media2.mp4"/><Relationship Id="rId16" Type="http://schemas.openxmlformats.org/officeDocument/2006/relationships/image" Target="../media/image13.svg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14.jpeg"/><Relationship Id="rId5" Type="http://schemas.microsoft.com/office/2007/relationships/media" Target="../media/media4.mp4"/><Relationship Id="rId15" Type="http://schemas.openxmlformats.org/officeDocument/2006/relationships/image" Target="../media/image12.png"/><Relationship Id="rId10" Type="http://schemas.openxmlformats.org/officeDocument/2006/relationships/image" Target="../media/image11.png"/><Relationship Id="rId4" Type="http://schemas.openxmlformats.org/officeDocument/2006/relationships/video" Target="../media/media12.mp4"/><Relationship Id="rId9" Type="http://schemas.openxmlformats.org/officeDocument/2006/relationships/image" Target="../media/image7.svg"/><Relationship Id="rId1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11.png"/><Relationship Id="rId11" Type="http://schemas.openxmlformats.org/officeDocument/2006/relationships/image" Target="../media/image64.jpeg"/><Relationship Id="rId5" Type="http://schemas.openxmlformats.org/officeDocument/2006/relationships/image" Target="../media/image7.svg"/><Relationship Id="rId10" Type="http://schemas.openxmlformats.org/officeDocument/2006/relationships/image" Target="../media/image13.sv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3" Type="http://schemas.microsoft.com/office/2007/relationships/media" Target="../media/media15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.svg"/><Relationship Id="rId17" Type="http://schemas.openxmlformats.org/officeDocument/2006/relationships/image" Target="../media/image67.jpeg"/><Relationship Id="rId2" Type="http://schemas.openxmlformats.org/officeDocument/2006/relationships/video" Target="../media/media14.mp4"/><Relationship Id="rId16" Type="http://schemas.openxmlformats.org/officeDocument/2006/relationships/image" Target="../media/image66.jpeg"/><Relationship Id="rId1" Type="http://schemas.microsoft.com/office/2007/relationships/media" Target="../media/media14.mp4"/><Relationship Id="rId6" Type="http://schemas.openxmlformats.org/officeDocument/2006/relationships/video" Target="../media/media16.mp4"/><Relationship Id="rId11" Type="http://schemas.openxmlformats.org/officeDocument/2006/relationships/image" Target="../media/image4.png"/><Relationship Id="rId5" Type="http://schemas.microsoft.com/office/2007/relationships/media" Target="../media/media16.mp4"/><Relationship Id="rId15" Type="http://schemas.openxmlformats.org/officeDocument/2006/relationships/image" Target="../media/image65.jpeg"/><Relationship Id="rId10" Type="http://schemas.openxmlformats.org/officeDocument/2006/relationships/image" Target="../media/image11.png"/><Relationship Id="rId4" Type="http://schemas.openxmlformats.org/officeDocument/2006/relationships/video" Target="../media/media15.mp4"/><Relationship Id="rId9" Type="http://schemas.openxmlformats.org/officeDocument/2006/relationships/image" Target="../media/image7.svg"/><Relationship Id="rId14" Type="http://schemas.openxmlformats.org/officeDocument/2006/relationships/image" Target="../media/image1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svg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25.png"/><Relationship Id="rId5" Type="http://schemas.openxmlformats.org/officeDocument/2006/relationships/image" Target="../media/image19.svg"/><Relationship Id="rId10" Type="http://schemas.openxmlformats.org/officeDocument/2006/relationships/image" Target="../media/image68.jpeg"/><Relationship Id="rId4" Type="http://schemas.openxmlformats.org/officeDocument/2006/relationships/image" Target="../media/image18.png"/><Relationship Id="rId9" Type="http://schemas.openxmlformats.org/officeDocument/2006/relationships/image" Target="../media/image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svg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image" Target="../media/image30.png"/><Relationship Id="rId5" Type="http://schemas.openxmlformats.org/officeDocument/2006/relationships/image" Target="../media/image19.svg"/><Relationship Id="rId10" Type="http://schemas.openxmlformats.org/officeDocument/2006/relationships/image" Target="../media/image71.png"/><Relationship Id="rId4" Type="http://schemas.openxmlformats.org/officeDocument/2006/relationships/image" Target="../media/image18.png"/><Relationship Id="rId9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7.sv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svg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25.png"/><Relationship Id="rId5" Type="http://schemas.openxmlformats.org/officeDocument/2006/relationships/image" Target="../media/image19.svg"/><Relationship Id="rId10" Type="http://schemas.openxmlformats.org/officeDocument/2006/relationships/image" Target="../media/image74.jpeg"/><Relationship Id="rId4" Type="http://schemas.openxmlformats.org/officeDocument/2006/relationships/image" Target="../media/image18.png"/><Relationship Id="rId9" Type="http://schemas.openxmlformats.org/officeDocument/2006/relationships/image" Target="../media/image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9.svg"/><Relationship Id="rId7" Type="http://schemas.openxmlformats.org/officeDocument/2006/relationships/image" Target="../media/image78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6.svg"/><Relationship Id="rId12" Type="http://schemas.openxmlformats.org/officeDocument/2006/relationships/image" Target="../media/image84.png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image" Target="../media/image75.png"/><Relationship Id="rId11" Type="http://schemas.openxmlformats.org/officeDocument/2006/relationships/image" Target="../media/image83.png"/><Relationship Id="rId5" Type="http://schemas.openxmlformats.org/officeDocument/2006/relationships/image" Target="../media/image19.svg"/><Relationship Id="rId10" Type="http://schemas.openxmlformats.org/officeDocument/2006/relationships/image" Target="../media/image82.jpeg"/><Relationship Id="rId4" Type="http://schemas.openxmlformats.org/officeDocument/2006/relationships/image" Target="../media/image18.png"/><Relationship Id="rId9" Type="http://schemas.openxmlformats.org/officeDocument/2006/relationships/image" Target="../media/image7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19.svg"/><Relationship Id="rId7" Type="http://schemas.openxmlformats.org/officeDocument/2006/relationships/image" Target="../media/image78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10" Type="http://schemas.openxmlformats.org/officeDocument/2006/relationships/image" Target="../media/image88.png"/><Relationship Id="rId4" Type="http://schemas.openxmlformats.org/officeDocument/2006/relationships/image" Target="../media/image75.png"/><Relationship Id="rId9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svg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image" Target="../media/image25.png"/><Relationship Id="rId5" Type="http://schemas.openxmlformats.org/officeDocument/2006/relationships/image" Target="../media/image7.svg"/><Relationship Id="rId10" Type="http://schemas.openxmlformats.org/officeDocument/2006/relationships/image" Target="../media/image89.jpeg"/><Relationship Id="rId4" Type="http://schemas.openxmlformats.org/officeDocument/2006/relationships/image" Target="../media/image6.png"/><Relationship Id="rId9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14.jpeg"/><Relationship Id="rId18" Type="http://schemas.openxmlformats.org/officeDocument/2006/relationships/image" Target="../media/image17.jpe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" Type="http://schemas.openxmlformats.org/officeDocument/2006/relationships/video" Target="../media/media1.mp4"/><Relationship Id="rId16" Type="http://schemas.openxmlformats.org/officeDocument/2006/relationships/image" Target="../media/image5.svg"/><Relationship Id="rId20" Type="http://schemas.openxmlformats.org/officeDocument/2006/relationships/image" Target="../media/image13.sv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7.svg"/><Relationship Id="rId5" Type="http://schemas.microsoft.com/office/2007/relationships/media" Target="../media/media3.mp4"/><Relationship Id="rId15" Type="http://schemas.openxmlformats.org/officeDocument/2006/relationships/image" Target="../media/image4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video" Target="../media/media8.mp4"/><Relationship Id="rId13" Type="http://schemas.openxmlformats.org/officeDocument/2006/relationships/image" Target="../media/image19.svg"/><Relationship Id="rId18" Type="http://schemas.openxmlformats.org/officeDocument/2006/relationships/image" Target="../media/image24.jpeg"/><Relationship Id="rId3" Type="http://schemas.microsoft.com/office/2007/relationships/media" Target="../media/media6.mp4"/><Relationship Id="rId7" Type="http://schemas.microsoft.com/office/2007/relationships/media" Target="../media/media8.mp4"/><Relationship Id="rId12" Type="http://schemas.openxmlformats.org/officeDocument/2006/relationships/image" Target="../media/image18.png"/><Relationship Id="rId17" Type="http://schemas.openxmlformats.org/officeDocument/2006/relationships/image" Target="../media/image23.jpeg"/><Relationship Id="rId2" Type="http://schemas.openxmlformats.org/officeDocument/2006/relationships/video" Target="../media/media5.mp4"/><Relationship Id="rId16" Type="http://schemas.openxmlformats.org/officeDocument/2006/relationships/image" Target="../media/image22.jpeg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11" Type="http://schemas.openxmlformats.org/officeDocument/2006/relationships/slideLayout" Target="../slideLayouts/slideLayout7.xml"/><Relationship Id="rId5" Type="http://schemas.microsoft.com/office/2007/relationships/media" Target="../media/media7.mp4"/><Relationship Id="rId15" Type="http://schemas.openxmlformats.org/officeDocument/2006/relationships/image" Target="../media/image21.jpeg"/><Relationship Id="rId10" Type="http://schemas.openxmlformats.org/officeDocument/2006/relationships/video" Target="../media/media9.mp4"/><Relationship Id="rId4" Type="http://schemas.openxmlformats.org/officeDocument/2006/relationships/video" Target="../media/media6.mp4"/><Relationship Id="rId9" Type="http://schemas.microsoft.com/office/2007/relationships/media" Target="../media/media9.mp4"/><Relationship Id="rId1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sv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5.png"/><Relationship Id="rId5" Type="http://schemas.openxmlformats.org/officeDocument/2006/relationships/image" Target="../media/image19.svg"/><Relationship Id="rId10" Type="http://schemas.openxmlformats.org/officeDocument/2006/relationships/image" Target="../media/image27.jpeg"/><Relationship Id="rId4" Type="http://schemas.openxmlformats.org/officeDocument/2006/relationships/image" Target="../media/image18.png"/><Relationship Id="rId9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.svg"/><Relationship Id="rId7" Type="http://schemas.openxmlformats.org/officeDocument/2006/relationships/image" Target="../media/image7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9.svg"/><Relationship Id="rId7" Type="http://schemas.openxmlformats.org/officeDocument/2006/relationships/image" Target="../media/image3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9.svg"/><Relationship Id="rId7" Type="http://schemas.openxmlformats.org/officeDocument/2006/relationships/image" Target="../media/image3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10" Type="http://schemas.openxmlformats.org/officeDocument/2006/relationships/image" Target="../media/image39.png"/><Relationship Id="rId4" Type="http://schemas.openxmlformats.org/officeDocument/2006/relationships/image" Target="../media/image30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9.svg"/><Relationship Id="rId7" Type="http://schemas.openxmlformats.org/officeDocument/2006/relationships/image" Target="../media/image41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1.svg"/><Relationship Id="rId10" Type="http://schemas.openxmlformats.org/officeDocument/2006/relationships/image" Target="../media/image44.png"/><Relationship Id="rId4" Type="http://schemas.openxmlformats.org/officeDocument/2006/relationships/image" Target="../media/image30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9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49864" y="3549165"/>
            <a:ext cx="11143381" cy="6496831"/>
            <a:chOff x="0" y="0"/>
            <a:chExt cx="14857841" cy="866244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0801" b="20801"/>
            <a:stretch>
              <a:fillRect/>
            </a:stretch>
          </p:blipFill>
          <p:spPr>
            <a:xfrm>
              <a:off x="0" y="0"/>
              <a:ext cx="14857841" cy="8662441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rot="-1138370">
            <a:off x="5276110" y="5203447"/>
            <a:ext cx="3030333" cy="3030333"/>
          </a:xfrm>
          <a:custGeom>
            <a:avLst/>
            <a:gdLst/>
            <a:ahLst/>
            <a:cxnLst/>
            <a:rect l="l" t="t" r="r" b="b"/>
            <a:pathLst>
              <a:path w="3030333" h="3030333">
                <a:moveTo>
                  <a:pt x="0" y="0"/>
                </a:moveTo>
                <a:lnTo>
                  <a:pt x="3030332" y="0"/>
                </a:lnTo>
                <a:lnTo>
                  <a:pt x="3030332" y="3030332"/>
                </a:lnTo>
                <a:lnTo>
                  <a:pt x="0" y="30303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138788" y="2168053"/>
            <a:ext cx="2762225" cy="2762225"/>
          </a:xfrm>
          <a:custGeom>
            <a:avLst/>
            <a:gdLst/>
            <a:ahLst/>
            <a:cxnLst/>
            <a:rect l="l" t="t" r="r" b="b"/>
            <a:pathLst>
              <a:path w="2762225" h="2762225">
                <a:moveTo>
                  <a:pt x="0" y="0"/>
                </a:moveTo>
                <a:lnTo>
                  <a:pt x="2762225" y="0"/>
                </a:lnTo>
                <a:lnTo>
                  <a:pt x="2762225" y="2762224"/>
                </a:lnTo>
                <a:lnTo>
                  <a:pt x="0" y="2762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267774">
            <a:off x="-603526" y="3714877"/>
            <a:ext cx="2857246" cy="2857246"/>
          </a:xfrm>
          <a:custGeom>
            <a:avLst/>
            <a:gdLst/>
            <a:ahLst/>
            <a:cxnLst/>
            <a:rect l="l" t="t" r="r" b="b"/>
            <a:pathLst>
              <a:path w="2857246" h="2857246">
                <a:moveTo>
                  <a:pt x="0" y="0"/>
                </a:moveTo>
                <a:lnTo>
                  <a:pt x="2857245" y="0"/>
                </a:lnTo>
                <a:lnTo>
                  <a:pt x="2857245" y="2857246"/>
                </a:lnTo>
                <a:lnTo>
                  <a:pt x="0" y="28572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9994" y="8802010"/>
            <a:ext cx="8321688" cy="1882813"/>
            <a:chOff x="0" y="0"/>
            <a:chExt cx="2191720" cy="49588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91720" cy="495885"/>
            </a:xfrm>
            <a:custGeom>
              <a:avLst/>
              <a:gdLst/>
              <a:ahLst/>
              <a:cxnLst/>
              <a:rect l="l" t="t" r="r" b="b"/>
              <a:pathLst>
                <a:path w="2191720" h="495885">
                  <a:moveTo>
                    <a:pt x="47447" y="0"/>
                  </a:moveTo>
                  <a:lnTo>
                    <a:pt x="2144273" y="0"/>
                  </a:lnTo>
                  <a:cubicBezTo>
                    <a:pt x="2156857" y="0"/>
                    <a:pt x="2168925" y="4999"/>
                    <a:pt x="2177823" y="13897"/>
                  </a:cubicBezTo>
                  <a:cubicBezTo>
                    <a:pt x="2186721" y="22795"/>
                    <a:pt x="2191720" y="34863"/>
                    <a:pt x="2191720" y="47447"/>
                  </a:cubicBezTo>
                  <a:lnTo>
                    <a:pt x="2191720" y="448438"/>
                  </a:lnTo>
                  <a:cubicBezTo>
                    <a:pt x="2191720" y="474642"/>
                    <a:pt x="2170477" y="495885"/>
                    <a:pt x="2144273" y="495885"/>
                  </a:cubicBezTo>
                  <a:lnTo>
                    <a:pt x="47447" y="495885"/>
                  </a:lnTo>
                  <a:cubicBezTo>
                    <a:pt x="21243" y="495885"/>
                    <a:pt x="0" y="474642"/>
                    <a:pt x="0" y="448438"/>
                  </a:cubicBezTo>
                  <a:lnTo>
                    <a:pt x="0" y="47447"/>
                  </a:lnTo>
                  <a:cubicBezTo>
                    <a:pt x="0" y="21243"/>
                    <a:pt x="21243" y="0"/>
                    <a:pt x="4744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191720" cy="5339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851366" y="8981261"/>
            <a:ext cx="1749720" cy="1212155"/>
          </a:xfrm>
          <a:custGeom>
            <a:avLst/>
            <a:gdLst/>
            <a:ahLst/>
            <a:cxnLst/>
            <a:rect l="l" t="t" r="r" b="b"/>
            <a:pathLst>
              <a:path w="1749720" h="1212155">
                <a:moveTo>
                  <a:pt x="0" y="0"/>
                </a:moveTo>
                <a:lnTo>
                  <a:pt x="1749720" y="0"/>
                </a:lnTo>
                <a:lnTo>
                  <a:pt x="1749720" y="1212155"/>
                </a:lnTo>
                <a:lnTo>
                  <a:pt x="0" y="12121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5438" t="-18468" r="-12872" b="-27268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737226" y="9072395"/>
            <a:ext cx="3712629" cy="1121021"/>
          </a:xfrm>
          <a:custGeom>
            <a:avLst/>
            <a:gdLst/>
            <a:ahLst/>
            <a:cxnLst/>
            <a:rect l="l" t="t" r="r" b="b"/>
            <a:pathLst>
              <a:path w="3712629" h="1121021">
                <a:moveTo>
                  <a:pt x="0" y="0"/>
                </a:moveTo>
                <a:lnTo>
                  <a:pt x="3712630" y="0"/>
                </a:lnTo>
                <a:lnTo>
                  <a:pt x="3712630" y="1121021"/>
                </a:lnTo>
                <a:lnTo>
                  <a:pt x="0" y="112102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4719" t="-50297" r="-15433" b="-64920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2610" y="8981261"/>
            <a:ext cx="2746916" cy="1349423"/>
          </a:xfrm>
          <a:custGeom>
            <a:avLst/>
            <a:gdLst/>
            <a:ahLst/>
            <a:cxnLst/>
            <a:rect l="l" t="t" r="r" b="b"/>
            <a:pathLst>
              <a:path w="2746916" h="1349423">
                <a:moveTo>
                  <a:pt x="0" y="0"/>
                </a:moveTo>
                <a:lnTo>
                  <a:pt x="2746916" y="0"/>
                </a:lnTo>
                <a:lnTo>
                  <a:pt x="2746916" y="1349422"/>
                </a:lnTo>
                <a:lnTo>
                  <a:pt x="0" y="134942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51348" y="793075"/>
            <a:ext cx="15997016" cy="2345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81"/>
              </a:lnSpc>
            </a:pPr>
            <a:r>
              <a:rPr lang="en-US" sz="8649" b="1">
                <a:solidFill>
                  <a:srgbClr val="D4DA01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¿CÓMO RECICLAR PLÁSTICOS ADECUADAMENTE?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9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92434" y="2240559"/>
            <a:ext cx="11363165" cy="11572352"/>
          </a:xfrm>
          <a:custGeom>
            <a:avLst/>
            <a:gdLst/>
            <a:ahLst/>
            <a:cxnLst/>
            <a:rect l="l" t="t" r="r" b="b"/>
            <a:pathLst>
              <a:path w="11363165" h="11572352">
                <a:moveTo>
                  <a:pt x="0" y="0"/>
                </a:moveTo>
                <a:lnTo>
                  <a:pt x="11363164" y="0"/>
                </a:lnTo>
                <a:lnTo>
                  <a:pt x="11363164" y="11572353"/>
                </a:lnTo>
                <a:lnTo>
                  <a:pt x="0" y="115723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-1084037">
            <a:off x="15574400" y="-688016"/>
            <a:ext cx="3433432" cy="3433432"/>
          </a:xfrm>
          <a:custGeom>
            <a:avLst/>
            <a:gdLst/>
            <a:ahLst/>
            <a:cxnLst/>
            <a:rect l="l" t="t" r="r" b="b"/>
            <a:pathLst>
              <a:path w="3433432" h="3433432">
                <a:moveTo>
                  <a:pt x="0" y="0"/>
                </a:moveTo>
                <a:lnTo>
                  <a:pt x="3433433" y="0"/>
                </a:lnTo>
                <a:lnTo>
                  <a:pt x="3433433" y="3433432"/>
                </a:lnTo>
                <a:lnTo>
                  <a:pt x="0" y="34334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89448" y="590811"/>
            <a:ext cx="9735608" cy="889820"/>
            <a:chOff x="0" y="0"/>
            <a:chExt cx="12980811" cy="1186427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2980811" cy="1186427"/>
              <a:chOff x="0" y="0"/>
              <a:chExt cx="2564111" cy="23435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564111" cy="234356"/>
              </a:xfrm>
              <a:custGeom>
                <a:avLst/>
                <a:gdLst/>
                <a:ahLst/>
                <a:cxnLst/>
                <a:rect l="l" t="t" r="r" b="b"/>
                <a:pathLst>
                  <a:path w="2564111" h="234356">
                    <a:moveTo>
                      <a:pt x="40556" y="0"/>
                    </a:moveTo>
                    <a:lnTo>
                      <a:pt x="2523555" y="0"/>
                    </a:lnTo>
                    <a:cubicBezTo>
                      <a:pt x="2534311" y="0"/>
                      <a:pt x="2544626" y="4273"/>
                      <a:pt x="2552232" y="11879"/>
                    </a:cubicBezTo>
                    <a:cubicBezTo>
                      <a:pt x="2559838" y="19484"/>
                      <a:pt x="2564111" y="29800"/>
                      <a:pt x="2564111" y="40556"/>
                    </a:cubicBezTo>
                    <a:lnTo>
                      <a:pt x="2564111" y="193800"/>
                    </a:lnTo>
                    <a:cubicBezTo>
                      <a:pt x="2564111" y="204556"/>
                      <a:pt x="2559838" y="214872"/>
                      <a:pt x="2552232" y="222477"/>
                    </a:cubicBezTo>
                    <a:cubicBezTo>
                      <a:pt x="2544626" y="230083"/>
                      <a:pt x="2534311" y="234356"/>
                      <a:pt x="2523555" y="234356"/>
                    </a:cubicBezTo>
                    <a:lnTo>
                      <a:pt x="40556" y="234356"/>
                    </a:lnTo>
                    <a:cubicBezTo>
                      <a:pt x="29800" y="234356"/>
                      <a:pt x="19484" y="230083"/>
                      <a:pt x="11879" y="222477"/>
                    </a:cubicBezTo>
                    <a:cubicBezTo>
                      <a:pt x="4273" y="214872"/>
                      <a:pt x="0" y="204556"/>
                      <a:pt x="0" y="193800"/>
                    </a:cubicBezTo>
                    <a:lnTo>
                      <a:pt x="0" y="40556"/>
                    </a:lnTo>
                    <a:cubicBezTo>
                      <a:pt x="0" y="29800"/>
                      <a:pt x="4273" y="19484"/>
                      <a:pt x="11879" y="11879"/>
                    </a:cubicBezTo>
                    <a:cubicBezTo>
                      <a:pt x="19484" y="4273"/>
                      <a:pt x="29800" y="0"/>
                      <a:pt x="4055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2564111" cy="2724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293438" y="167764"/>
              <a:ext cx="12393935" cy="9270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249"/>
                </a:lnSpc>
              </a:pPr>
              <a:r>
                <a:rPr lang="en-US" sz="4999" b="1">
                  <a:solidFill>
                    <a:srgbClr val="6F55F3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CÓDIGO DE IDENTIFICACIÓN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89448" y="2086205"/>
            <a:ext cx="5999119" cy="3217830"/>
            <a:chOff x="0" y="0"/>
            <a:chExt cx="7998826" cy="4290440"/>
          </a:xfrm>
        </p:grpSpPr>
        <p:sp>
          <p:nvSpPr>
            <p:cNvPr id="10" name="Freeform 10"/>
            <p:cNvSpPr/>
            <p:nvPr/>
          </p:nvSpPr>
          <p:spPr>
            <a:xfrm>
              <a:off x="0" y="572832"/>
              <a:ext cx="3820953" cy="3717608"/>
            </a:xfrm>
            <a:custGeom>
              <a:avLst/>
              <a:gdLst/>
              <a:ahLst/>
              <a:cxnLst/>
              <a:rect l="l" t="t" r="r" b="b"/>
              <a:pathLst>
                <a:path w="3820953" h="3717608">
                  <a:moveTo>
                    <a:pt x="0" y="0"/>
                  </a:moveTo>
                  <a:lnTo>
                    <a:pt x="3820953" y="0"/>
                  </a:lnTo>
                  <a:lnTo>
                    <a:pt x="3820953" y="3717608"/>
                  </a:lnTo>
                  <a:lnTo>
                    <a:pt x="0" y="37176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1482210" y="1459028"/>
              <a:ext cx="544410" cy="1783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200"/>
                </a:lnSpc>
              </a:pPr>
              <a:r>
                <a:rPr lang="en-US" sz="8000" b="1">
                  <a:solidFill>
                    <a:srgbClr val="FF914D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4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3957020" y="-161925"/>
              <a:ext cx="4041806" cy="36755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200"/>
                </a:lnSpc>
              </a:pPr>
              <a:r>
                <a:rPr lang="en-US" sz="8000" b="1">
                  <a:solidFill>
                    <a:srgbClr val="FF914D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PEBD </a:t>
              </a:r>
            </a:p>
            <a:p>
              <a:pPr algn="ctr">
                <a:lnSpc>
                  <a:spcPts val="11200"/>
                </a:lnSpc>
              </a:pPr>
              <a:r>
                <a:rPr lang="en-US" sz="8000" b="1">
                  <a:solidFill>
                    <a:srgbClr val="FF914D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LDPE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092434" y="4576305"/>
            <a:ext cx="9483398" cy="859248"/>
            <a:chOff x="0" y="0"/>
            <a:chExt cx="12644530" cy="1145664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2644530" cy="1145664"/>
              <a:chOff x="0" y="0"/>
              <a:chExt cx="2497685" cy="22630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497685" cy="226304"/>
              </a:xfrm>
              <a:custGeom>
                <a:avLst/>
                <a:gdLst/>
                <a:ahLst/>
                <a:cxnLst/>
                <a:rect l="l" t="t" r="r" b="b"/>
                <a:pathLst>
                  <a:path w="2497685" h="226304">
                    <a:moveTo>
                      <a:pt x="41635" y="0"/>
                    </a:moveTo>
                    <a:lnTo>
                      <a:pt x="2456050" y="0"/>
                    </a:lnTo>
                    <a:cubicBezTo>
                      <a:pt x="2467092" y="0"/>
                      <a:pt x="2477682" y="4386"/>
                      <a:pt x="2485491" y="12195"/>
                    </a:cubicBezTo>
                    <a:cubicBezTo>
                      <a:pt x="2493298" y="20003"/>
                      <a:pt x="2497685" y="30592"/>
                      <a:pt x="2497685" y="41635"/>
                    </a:cubicBezTo>
                    <a:lnTo>
                      <a:pt x="2497685" y="184669"/>
                    </a:lnTo>
                    <a:cubicBezTo>
                      <a:pt x="2497685" y="207664"/>
                      <a:pt x="2479044" y="226304"/>
                      <a:pt x="2456050" y="226304"/>
                    </a:cubicBezTo>
                    <a:lnTo>
                      <a:pt x="41635" y="226304"/>
                    </a:lnTo>
                    <a:cubicBezTo>
                      <a:pt x="30592" y="226304"/>
                      <a:pt x="20003" y="221918"/>
                      <a:pt x="12195" y="214110"/>
                    </a:cubicBezTo>
                    <a:cubicBezTo>
                      <a:pt x="4386" y="206302"/>
                      <a:pt x="0" y="195712"/>
                      <a:pt x="0" y="184669"/>
                    </a:cubicBezTo>
                    <a:lnTo>
                      <a:pt x="0" y="41635"/>
                    </a:lnTo>
                    <a:cubicBezTo>
                      <a:pt x="0" y="30592"/>
                      <a:pt x="4386" y="20003"/>
                      <a:pt x="12195" y="12195"/>
                    </a:cubicBezTo>
                    <a:cubicBezTo>
                      <a:pt x="20003" y="4386"/>
                      <a:pt x="30592" y="0"/>
                      <a:pt x="4163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2497685" cy="264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285836" y="229994"/>
              <a:ext cx="12072859" cy="742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94"/>
                </a:lnSpc>
              </a:pPr>
              <a:r>
                <a:rPr lang="en-US" sz="3995" b="1">
                  <a:solidFill>
                    <a:srgbClr val="00000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Reutilizable y es reciclable. 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488567" y="1810935"/>
            <a:ext cx="9635934" cy="859248"/>
            <a:chOff x="0" y="0"/>
            <a:chExt cx="12847912" cy="1145664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2847912" cy="1145664"/>
              <a:chOff x="0" y="0"/>
              <a:chExt cx="2537859" cy="22630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537859" cy="226304"/>
              </a:xfrm>
              <a:custGeom>
                <a:avLst/>
                <a:gdLst/>
                <a:ahLst/>
                <a:cxnLst/>
                <a:rect l="l" t="t" r="r" b="b"/>
                <a:pathLst>
                  <a:path w="2537859" h="226304">
                    <a:moveTo>
                      <a:pt x="40976" y="0"/>
                    </a:moveTo>
                    <a:lnTo>
                      <a:pt x="2496884" y="0"/>
                    </a:lnTo>
                    <a:cubicBezTo>
                      <a:pt x="2519514" y="0"/>
                      <a:pt x="2537859" y="18345"/>
                      <a:pt x="2537859" y="40976"/>
                    </a:cubicBezTo>
                    <a:lnTo>
                      <a:pt x="2537859" y="185328"/>
                    </a:lnTo>
                    <a:cubicBezTo>
                      <a:pt x="2537859" y="207959"/>
                      <a:pt x="2519514" y="226304"/>
                      <a:pt x="2496884" y="226304"/>
                    </a:cubicBezTo>
                    <a:lnTo>
                      <a:pt x="40976" y="226304"/>
                    </a:lnTo>
                    <a:cubicBezTo>
                      <a:pt x="18345" y="226304"/>
                      <a:pt x="0" y="207959"/>
                      <a:pt x="0" y="185328"/>
                    </a:cubicBezTo>
                    <a:lnTo>
                      <a:pt x="0" y="40976"/>
                    </a:lnTo>
                    <a:cubicBezTo>
                      <a:pt x="0" y="18345"/>
                      <a:pt x="18345" y="0"/>
                      <a:pt x="4097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2537859" cy="264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290433" y="229994"/>
              <a:ext cx="12267045" cy="742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94"/>
                </a:lnSpc>
              </a:pPr>
              <a:r>
                <a:rPr lang="en-US" sz="3995" b="1">
                  <a:solidFill>
                    <a:srgbClr val="00000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Envases de alimentos y bebidas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329549" y="3003558"/>
            <a:ext cx="10515479" cy="1383123"/>
            <a:chOff x="0" y="0"/>
            <a:chExt cx="14020639" cy="1844164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14020639" cy="1844164"/>
              <a:chOff x="0" y="0"/>
              <a:chExt cx="2769509" cy="364279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769509" cy="364279"/>
              </a:xfrm>
              <a:custGeom>
                <a:avLst/>
                <a:gdLst/>
                <a:ahLst/>
                <a:cxnLst/>
                <a:rect l="l" t="t" r="r" b="b"/>
                <a:pathLst>
                  <a:path w="2769509" h="364279">
                    <a:moveTo>
                      <a:pt x="37548" y="0"/>
                    </a:moveTo>
                    <a:lnTo>
                      <a:pt x="2731961" y="0"/>
                    </a:lnTo>
                    <a:cubicBezTo>
                      <a:pt x="2741919" y="0"/>
                      <a:pt x="2751470" y="3956"/>
                      <a:pt x="2758511" y="10998"/>
                    </a:cubicBezTo>
                    <a:cubicBezTo>
                      <a:pt x="2765553" y="18039"/>
                      <a:pt x="2769509" y="27590"/>
                      <a:pt x="2769509" y="37548"/>
                    </a:cubicBezTo>
                    <a:lnTo>
                      <a:pt x="2769509" y="326731"/>
                    </a:lnTo>
                    <a:cubicBezTo>
                      <a:pt x="2769509" y="336690"/>
                      <a:pt x="2765553" y="346240"/>
                      <a:pt x="2758511" y="353282"/>
                    </a:cubicBezTo>
                    <a:cubicBezTo>
                      <a:pt x="2751470" y="360323"/>
                      <a:pt x="2741919" y="364279"/>
                      <a:pt x="2731961" y="364279"/>
                    </a:cubicBezTo>
                    <a:lnTo>
                      <a:pt x="37548" y="364279"/>
                    </a:lnTo>
                    <a:cubicBezTo>
                      <a:pt x="27590" y="364279"/>
                      <a:pt x="18039" y="360323"/>
                      <a:pt x="10998" y="353282"/>
                    </a:cubicBezTo>
                    <a:cubicBezTo>
                      <a:pt x="3956" y="346240"/>
                      <a:pt x="0" y="336690"/>
                      <a:pt x="0" y="326731"/>
                    </a:cubicBezTo>
                    <a:lnTo>
                      <a:pt x="0" y="37548"/>
                    </a:lnTo>
                    <a:cubicBezTo>
                      <a:pt x="0" y="27590"/>
                      <a:pt x="3956" y="18039"/>
                      <a:pt x="10998" y="10998"/>
                    </a:cubicBezTo>
                    <a:cubicBezTo>
                      <a:pt x="18039" y="3956"/>
                      <a:pt x="27590" y="0"/>
                      <a:pt x="3754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2769509" cy="4023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316943" y="229994"/>
              <a:ext cx="13386752" cy="14413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94"/>
                </a:lnSpc>
              </a:pPr>
              <a:r>
                <a:rPr lang="en-US" sz="3995" b="1">
                  <a:solidFill>
                    <a:srgbClr val="00000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Plástico fuerte, flexible y transparente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760827" y="6126698"/>
            <a:ext cx="7238450" cy="3365730"/>
            <a:chOff x="0" y="0"/>
            <a:chExt cx="9651266" cy="4487640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1944976"/>
              <a:ext cx="9651266" cy="2542664"/>
              <a:chOff x="0" y="0"/>
              <a:chExt cx="1906423" cy="502255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906423" cy="502255"/>
              </a:xfrm>
              <a:custGeom>
                <a:avLst/>
                <a:gdLst/>
                <a:ahLst/>
                <a:cxnLst/>
                <a:rect l="l" t="t" r="r" b="b"/>
                <a:pathLst>
                  <a:path w="1906423" h="502255">
                    <a:moveTo>
                      <a:pt x="54547" y="0"/>
                    </a:moveTo>
                    <a:lnTo>
                      <a:pt x="1851876" y="0"/>
                    </a:lnTo>
                    <a:cubicBezTo>
                      <a:pt x="1866342" y="0"/>
                      <a:pt x="1880217" y="5747"/>
                      <a:pt x="1890446" y="15977"/>
                    </a:cubicBezTo>
                    <a:cubicBezTo>
                      <a:pt x="1900676" y="26206"/>
                      <a:pt x="1906423" y="40080"/>
                      <a:pt x="1906423" y="54547"/>
                    </a:cubicBezTo>
                    <a:lnTo>
                      <a:pt x="1906423" y="447707"/>
                    </a:lnTo>
                    <a:cubicBezTo>
                      <a:pt x="1906423" y="462174"/>
                      <a:pt x="1900676" y="476049"/>
                      <a:pt x="1890446" y="486278"/>
                    </a:cubicBezTo>
                    <a:cubicBezTo>
                      <a:pt x="1880217" y="496508"/>
                      <a:pt x="1866342" y="502255"/>
                      <a:pt x="1851876" y="502255"/>
                    </a:cubicBezTo>
                    <a:lnTo>
                      <a:pt x="54547" y="502255"/>
                    </a:lnTo>
                    <a:cubicBezTo>
                      <a:pt x="24422" y="502255"/>
                      <a:pt x="0" y="477833"/>
                      <a:pt x="0" y="447707"/>
                    </a:cubicBezTo>
                    <a:lnTo>
                      <a:pt x="0" y="54547"/>
                    </a:lnTo>
                    <a:cubicBezTo>
                      <a:pt x="0" y="24422"/>
                      <a:pt x="24422" y="0"/>
                      <a:pt x="5454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38100"/>
                <a:ext cx="1906423" cy="5403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218172" y="2174970"/>
              <a:ext cx="9214923" cy="2139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94"/>
                </a:lnSpc>
              </a:pPr>
              <a:r>
                <a:rPr lang="en-US" sz="3995">
                  <a:solidFill>
                    <a:srgbClr val="FA5030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No usar el recipiente después de su uso o su fecha de expiración.</a:t>
              </a:r>
            </a:p>
          </p:txBody>
        </p:sp>
        <p:grpSp>
          <p:nvGrpSpPr>
            <p:cNvPr id="33" name="Group 33"/>
            <p:cNvGrpSpPr/>
            <p:nvPr/>
          </p:nvGrpSpPr>
          <p:grpSpPr>
            <a:xfrm>
              <a:off x="2295846" y="0"/>
              <a:ext cx="4825633" cy="1366524"/>
              <a:chOff x="0" y="0"/>
              <a:chExt cx="878967" cy="248906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78967" cy="248906"/>
              </a:xfrm>
              <a:custGeom>
                <a:avLst/>
                <a:gdLst/>
                <a:ahLst/>
                <a:cxnLst/>
                <a:rect l="l" t="t" r="r" b="b"/>
                <a:pathLst>
                  <a:path w="878967" h="248906">
                    <a:moveTo>
                      <a:pt x="109095" y="0"/>
                    </a:moveTo>
                    <a:lnTo>
                      <a:pt x="769873" y="0"/>
                    </a:lnTo>
                    <a:cubicBezTo>
                      <a:pt x="830124" y="0"/>
                      <a:pt x="878967" y="48843"/>
                      <a:pt x="878967" y="109095"/>
                    </a:cubicBezTo>
                    <a:lnTo>
                      <a:pt x="878967" y="139812"/>
                    </a:lnTo>
                    <a:cubicBezTo>
                      <a:pt x="878967" y="168745"/>
                      <a:pt x="867473" y="196494"/>
                      <a:pt x="847014" y="216953"/>
                    </a:cubicBezTo>
                    <a:cubicBezTo>
                      <a:pt x="826555" y="237412"/>
                      <a:pt x="798806" y="248906"/>
                      <a:pt x="769873" y="248906"/>
                    </a:cubicBezTo>
                    <a:lnTo>
                      <a:pt x="109095" y="248906"/>
                    </a:lnTo>
                    <a:cubicBezTo>
                      <a:pt x="48843" y="248906"/>
                      <a:pt x="0" y="200063"/>
                      <a:pt x="0" y="139812"/>
                    </a:cubicBezTo>
                    <a:lnTo>
                      <a:pt x="0" y="109095"/>
                    </a:lnTo>
                    <a:cubicBezTo>
                      <a:pt x="0" y="48843"/>
                      <a:pt x="48843" y="0"/>
                      <a:pt x="1090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878967" cy="287006"/>
              </a:xfrm>
              <a:prstGeom prst="rect">
                <a:avLst/>
              </a:prstGeom>
            </p:spPr>
            <p:txBody>
              <a:bodyPr lIns="55091" tIns="55091" rIns="55091" bIns="55091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6" name="TextBox 36"/>
            <p:cNvSpPr txBox="1"/>
            <p:nvPr/>
          </p:nvSpPr>
          <p:spPr>
            <a:xfrm>
              <a:off x="2404932" y="263643"/>
              <a:ext cx="4607461" cy="9154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24"/>
                </a:lnSpc>
              </a:pPr>
              <a:r>
                <a:rPr lang="en-US" sz="4880" b="1">
                  <a:solidFill>
                    <a:srgbClr val="FA503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¡CUIDADO!</a:t>
              </a:r>
            </a:p>
          </p:txBody>
        </p:sp>
      </p:grpSp>
      <p:sp>
        <p:nvSpPr>
          <p:cNvPr id="37" name="Freeform 37"/>
          <p:cNvSpPr/>
          <p:nvPr/>
        </p:nvSpPr>
        <p:spPr>
          <a:xfrm>
            <a:off x="205386" y="5629196"/>
            <a:ext cx="3466783" cy="3466783"/>
          </a:xfrm>
          <a:custGeom>
            <a:avLst/>
            <a:gdLst/>
            <a:ahLst/>
            <a:cxnLst/>
            <a:rect l="l" t="t" r="r" b="b"/>
            <a:pathLst>
              <a:path w="3466783" h="3466783">
                <a:moveTo>
                  <a:pt x="0" y="0"/>
                </a:moveTo>
                <a:lnTo>
                  <a:pt x="3466782" y="0"/>
                </a:lnTo>
                <a:lnTo>
                  <a:pt x="3466782" y="3466783"/>
                </a:lnTo>
                <a:lnTo>
                  <a:pt x="0" y="34667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3886281" y="6362555"/>
            <a:ext cx="4697747" cy="3129874"/>
          </a:xfrm>
          <a:custGeom>
            <a:avLst/>
            <a:gdLst/>
            <a:ahLst/>
            <a:cxnLst/>
            <a:rect l="l" t="t" r="r" b="b"/>
            <a:pathLst>
              <a:path w="4697747" h="3129874">
                <a:moveTo>
                  <a:pt x="0" y="0"/>
                </a:moveTo>
                <a:lnTo>
                  <a:pt x="4697747" y="0"/>
                </a:lnTo>
                <a:lnTo>
                  <a:pt x="4697747" y="3129874"/>
                </a:lnTo>
                <a:lnTo>
                  <a:pt x="0" y="31298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9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92434" y="2240559"/>
            <a:ext cx="11363165" cy="11572352"/>
          </a:xfrm>
          <a:custGeom>
            <a:avLst/>
            <a:gdLst/>
            <a:ahLst/>
            <a:cxnLst/>
            <a:rect l="l" t="t" r="r" b="b"/>
            <a:pathLst>
              <a:path w="11363165" h="11572352">
                <a:moveTo>
                  <a:pt x="0" y="0"/>
                </a:moveTo>
                <a:lnTo>
                  <a:pt x="11363164" y="0"/>
                </a:lnTo>
                <a:lnTo>
                  <a:pt x="11363164" y="11572353"/>
                </a:lnTo>
                <a:lnTo>
                  <a:pt x="0" y="115723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-1084037">
            <a:off x="15574400" y="-688016"/>
            <a:ext cx="3433432" cy="3433432"/>
          </a:xfrm>
          <a:custGeom>
            <a:avLst/>
            <a:gdLst/>
            <a:ahLst/>
            <a:cxnLst/>
            <a:rect l="l" t="t" r="r" b="b"/>
            <a:pathLst>
              <a:path w="3433432" h="3433432">
                <a:moveTo>
                  <a:pt x="0" y="0"/>
                </a:moveTo>
                <a:lnTo>
                  <a:pt x="3433433" y="0"/>
                </a:lnTo>
                <a:lnTo>
                  <a:pt x="3433433" y="3433432"/>
                </a:lnTo>
                <a:lnTo>
                  <a:pt x="0" y="34334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89448" y="590811"/>
            <a:ext cx="9735608" cy="889820"/>
            <a:chOff x="0" y="0"/>
            <a:chExt cx="12980811" cy="1186427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2980811" cy="1186427"/>
              <a:chOff x="0" y="0"/>
              <a:chExt cx="2564111" cy="23435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564111" cy="234356"/>
              </a:xfrm>
              <a:custGeom>
                <a:avLst/>
                <a:gdLst/>
                <a:ahLst/>
                <a:cxnLst/>
                <a:rect l="l" t="t" r="r" b="b"/>
                <a:pathLst>
                  <a:path w="2564111" h="234356">
                    <a:moveTo>
                      <a:pt x="40556" y="0"/>
                    </a:moveTo>
                    <a:lnTo>
                      <a:pt x="2523555" y="0"/>
                    </a:lnTo>
                    <a:cubicBezTo>
                      <a:pt x="2534311" y="0"/>
                      <a:pt x="2544626" y="4273"/>
                      <a:pt x="2552232" y="11879"/>
                    </a:cubicBezTo>
                    <a:cubicBezTo>
                      <a:pt x="2559838" y="19484"/>
                      <a:pt x="2564111" y="29800"/>
                      <a:pt x="2564111" y="40556"/>
                    </a:cubicBezTo>
                    <a:lnTo>
                      <a:pt x="2564111" y="193800"/>
                    </a:lnTo>
                    <a:cubicBezTo>
                      <a:pt x="2564111" y="204556"/>
                      <a:pt x="2559838" y="214872"/>
                      <a:pt x="2552232" y="222477"/>
                    </a:cubicBezTo>
                    <a:cubicBezTo>
                      <a:pt x="2544626" y="230083"/>
                      <a:pt x="2534311" y="234356"/>
                      <a:pt x="2523555" y="234356"/>
                    </a:cubicBezTo>
                    <a:lnTo>
                      <a:pt x="40556" y="234356"/>
                    </a:lnTo>
                    <a:cubicBezTo>
                      <a:pt x="29800" y="234356"/>
                      <a:pt x="19484" y="230083"/>
                      <a:pt x="11879" y="222477"/>
                    </a:cubicBezTo>
                    <a:cubicBezTo>
                      <a:pt x="4273" y="214872"/>
                      <a:pt x="0" y="204556"/>
                      <a:pt x="0" y="193800"/>
                    </a:cubicBezTo>
                    <a:lnTo>
                      <a:pt x="0" y="40556"/>
                    </a:lnTo>
                    <a:cubicBezTo>
                      <a:pt x="0" y="29800"/>
                      <a:pt x="4273" y="19484"/>
                      <a:pt x="11879" y="11879"/>
                    </a:cubicBezTo>
                    <a:cubicBezTo>
                      <a:pt x="19484" y="4273"/>
                      <a:pt x="29800" y="0"/>
                      <a:pt x="4055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2564111" cy="2724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293438" y="167764"/>
              <a:ext cx="12393935" cy="9270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249"/>
                </a:lnSpc>
              </a:pPr>
              <a:r>
                <a:rPr lang="en-US" sz="4999" b="1">
                  <a:solidFill>
                    <a:srgbClr val="6F55F3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CÓDIGO DE IDENTIFICACIÓN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07273" y="3099808"/>
            <a:ext cx="5999119" cy="2788206"/>
            <a:chOff x="0" y="0"/>
            <a:chExt cx="7998826" cy="37176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820953" cy="3717608"/>
            </a:xfrm>
            <a:custGeom>
              <a:avLst/>
              <a:gdLst/>
              <a:ahLst/>
              <a:cxnLst/>
              <a:rect l="l" t="t" r="r" b="b"/>
              <a:pathLst>
                <a:path w="3820953" h="3717608">
                  <a:moveTo>
                    <a:pt x="0" y="0"/>
                  </a:moveTo>
                  <a:lnTo>
                    <a:pt x="3820953" y="0"/>
                  </a:lnTo>
                  <a:lnTo>
                    <a:pt x="3820953" y="3717608"/>
                  </a:lnTo>
                  <a:lnTo>
                    <a:pt x="0" y="37176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1507610" y="911596"/>
              <a:ext cx="544410" cy="1783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200"/>
                </a:lnSpc>
              </a:pPr>
              <a:r>
                <a:rPr lang="en-US" sz="8000" b="1">
                  <a:solidFill>
                    <a:srgbClr val="98BA0B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5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3957020" y="834405"/>
              <a:ext cx="4041806" cy="1783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200"/>
                </a:lnSpc>
              </a:pPr>
              <a:r>
                <a:rPr lang="en-US" sz="8000" b="1">
                  <a:solidFill>
                    <a:srgbClr val="98BA0B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PP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706392" y="3634662"/>
            <a:ext cx="8780556" cy="859248"/>
            <a:chOff x="0" y="0"/>
            <a:chExt cx="11707408" cy="1145664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1707408" cy="1145664"/>
              <a:chOff x="0" y="0"/>
              <a:chExt cx="2312574" cy="22630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312574" cy="226304"/>
              </a:xfrm>
              <a:custGeom>
                <a:avLst/>
                <a:gdLst/>
                <a:ahLst/>
                <a:cxnLst/>
                <a:rect l="l" t="t" r="r" b="b"/>
                <a:pathLst>
                  <a:path w="2312574" h="226304">
                    <a:moveTo>
                      <a:pt x="44967" y="0"/>
                    </a:moveTo>
                    <a:lnTo>
                      <a:pt x="2267607" y="0"/>
                    </a:lnTo>
                    <a:cubicBezTo>
                      <a:pt x="2279533" y="0"/>
                      <a:pt x="2290971" y="4738"/>
                      <a:pt x="2299404" y="13171"/>
                    </a:cubicBezTo>
                    <a:cubicBezTo>
                      <a:pt x="2307837" y="21604"/>
                      <a:pt x="2312574" y="33041"/>
                      <a:pt x="2312574" y="44967"/>
                    </a:cubicBezTo>
                    <a:lnTo>
                      <a:pt x="2312574" y="181337"/>
                    </a:lnTo>
                    <a:cubicBezTo>
                      <a:pt x="2312574" y="193263"/>
                      <a:pt x="2307837" y="204700"/>
                      <a:pt x="2299404" y="213133"/>
                    </a:cubicBezTo>
                    <a:cubicBezTo>
                      <a:pt x="2290971" y="221566"/>
                      <a:pt x="2279533" y="226304"/>
                      <a:pt x="2267607" y="226304"/>
                    </a:cubicBezTo>
                    <a:lnTo>
                      <a:pt x="44967" y="226304"/>
                    </a:lnTo>
                    <a:cubicBezTo>
                      <a:pt x="33041" y="226304"/>
                      <a:pt x="21604" y="221566"/>
                      <a:pt x="13171" y="213133"/>
                    </a:cubicBezTo>
                    <a:cubicBezTo>
                      <a:pt x="4738" y="204700"/>
                      <a:pt x="0" y="193263"/>
                      <a:pt x="0" y="181337"/>
                    </a:cubicBezTo>
                    <a:lnTo>
                      <a:pt x="0" y="44967"/>
                    </a:lnTo>
                    <a:cubicBezTo>
                      <a:pt x="0" y="33041"/>
                      <a:pt x="4738" y="21604"/>
                      <a:pt x="13171" y="13171"/>
                    </a:cubicBezTo>
                    <a:cubicBezTo>
                      <a:pt x="21604" y="4738"/>
                      <a:pt x="33041" y="0"/>
                      <a:pt x="4496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2312574" cy="264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264652" y="229994"/>
              <a:ext cx="11178104" cy="742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94"/>
                </a:lnSpc>
              </a:pPr>
              <a:r>
                <a:rPr lang="en-US" sz="3995" b="1">
                  <a:solidFill>
                    <a:srgbClr val="00000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No es caro y es reciclable. 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764427" y="1692471"/>
            <a:ext cx="7508117" cy="859248"/>
            <a:chOff x="0" y="0"/>
            <a:chExt cx="10010823" cy="1145664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0010823" cy="1145664"/>
              <a:chOff x="0" y="0"/>
              <a:chExt cx="1977446" cy="22630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977446" cy="226304"/>
              </a:xfrm>
              <a:custGeom>
                <a:avLst/>
                <a:gdLst/>
                <a:ahLst/>
                <a:cxnLst/>
                <a:rect l="l" t="t" r="r" b="b"/>
                <a:pathLst>
                  <a:path w="1977446" h="226304">
                    <a:moveTo>
                      <a:pt x="52588" y="0"/>
                    </a:moveTo>
                    <a:lnTo>
                      <a:pt x="1924858" y="0"/>
                    </a:lnTo>
                    <a:cubicBezTo>
                      <a:pt x="1938805" y="0"/>
                      <a:pt x="1952181" y="5541"/>
                      <a:pt x="1962044" y="15403"/>
                    </a:cubicBezTo>
                    <a:cubicBezTo>
                      <a:pt x="1971906" y="25265"/>
                      <a:pt x="1977446" y="38641"/>
                      <a:pt x="1977446" y="52588"/>
                    </a:cubicBezTo>
                    <a:lnTo>
                      <a:pt x="1977446" y="173716"/>
                    </a:lnTo>
                    <a:cubicBezTo>
                      <a:pt x="1977446" y="202760"/>
                      <a:pt x="1953902" y="226304"/>
                      <a:pt x="1924858" y="226304"/>
                    </a:cubicBezTo>
                    <a:lnTo>
                      <a:pt x="52588" y="226304"/>
                    </a:lnTo>
                    <a:cubicBezTo>
                      <a:pt x="23545" y="226304"/>
                      <a:pt x="0" y="202760"/>
                      <a:pt x="0" y="173716"/>
                    </a:cubicBezTo>
                    <a:lnTo>
                      <a:pt x="0" y="52588"/>
                    </a:lnTo>
                    <a:cubicBezTo>
                      <a:pt x="0" y="23545"/>
                      <a:pt x="23545" y="0"/>
                      <a:pt x="5258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977446" cy="264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226300" y="229994"/>
              <a:ext cx="9558223" cy="742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94"/>
                </a:lnSpc>
              </a:pPr>
              <a:r>
                <a:rPr lang="en-US" sz="3995" b="1">
                  <a:solidFill>
                    <a:srgbClr val="00000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El plástico más seguro.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222040" y="2670183"/>
            <a:ext cx="5467796" cy="859248"/>
            <a:chOff x="0" y="0"/>
            <a:chExt cx="7290395" cy="1145664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7290395" cy="1145664"/>
              <a:chOff x="0" y="0"/>
              <a:chExt cx="1440078" cy="22630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440078" cy="226304"/>
              </a:xfrm>
              <a:custGeom>
                <a:avLst/>
                <a:gdLst/>
                <a:ahLst/>
                <a:cxnLst/>
                <a:rect l="l" t="t" r="r" b="b"/>
                <a:pathLst>
                  <a:path w="1440078" h="226304">
                    <a:moveTo>
                      <a:pt x="72212" y="0"/>
                    </a:moveTo>
                    <a:lnTo>
                      <a:pt x="1367867" y="0"/>
                    </a:lnTo>
                    <a:cubicBezTo>
                      <a:pt x="1407748" y="0"/>
                      <a:pt x="1440078" y="32330"/>
                      <a:pt x="1440078" y="72212"/>
                    </a:cubicBezTo>
                    <a:lnTo>
                      <a:pt x="1440078" y="154093"/>
                    </a:lnTo>
                    <a:cubicBezTo>
                      <a:pt x="1440078" y="193974"/>
                      <a:pt x="1407748" y="226304"/>
                      <a:pt x="1367867" y="226304"/>
                    </a:cubicBezTo>
                    <a:lnTo>
                      <a:pt x="72212" y="226304"/>
                    </a:lnTo>
                    <a:cubicBezTo>
                      <a:pt x="32330" y="226304"/>
                      <a:pt x="0" y="193974"/>
                      <a:pt x="0" y="154093"/>
                    </a:cubicBezTo>
                    <a:lnTo>
                      <a:pt x="0" y="72212"/>
                    </a:lnTo>
                    <a:cubicBezTo>
                      <a:pt x="0" y="32330"/>
                      <a:pt x="32330" y="0"/>
                      <a:pt x="722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1440078" cy="264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164803" y="229994"/>
              <a:ext cx="6960789" cy="742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94"/>
                </a:lnSpc>
              </a:pPr>
              <a:r>
                <a:rPr lang="en-US" sz="3995" b="1">
                  <a:solidFill>
                    <a:srgbClr val="00000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Ligero o liviano.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760827" y="6126698"/>
            <a:ext cx="7238450" cy="3365730"/>
            <a:chOff x="0" y="0"/>
            <a:chExt cx="9651266" cy="4487640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1944976"/>
              <a:ext cx="9651266" cy="2542664"/>
              <a:chOff x="0" y="0"/>
              <a:chExt cx="1906423" cy="502255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906423" cy="502255"/>
              </a:xfrm>
              <a:custGeom>
                <a:avLst/>
                <a:gdLst/>
                <a:ahLst/>
                <a:cxnLst/>
                <a:rect l="l" t="t" r="r" b="b"/>
                <a:pathLst>
                  <a:path w="1906423" h="502255">
                    <a:moveTo>
                      <a:pt x="54547" y="0"/>
                    </a:moveTo>
                    <a:lnTo>
                      <a:pt x="1851876" y="0"/>
                    </a:lnTo>
                    <a:cubicBezTo>
                      <a:pt x="1866342" y="0"/>
                      <a:pt x="1880217" y="5747"/>
                      <a:pt x="1890446" y="15977"/>
                    </a:cubicBezTo>
                    <a:cubicBezTo>
                      <a:pt x="1900676" y="26206"/>
                      <a:pt x="1906423" y="40080"/>
                      <a:pt x="1906423" y="54547"/>
                    </a:cubicBezTo>
                    <a:lnTo>
                      <a:pt x="1906423" y="447707"/>
                    </a:lnTo>
                    <a:cubicBezTo>
                      <a:pt x="1906423" y="462174"/>
                      <a:pt x="1900676" y="476049"/>
                      <a:pt x="1890446" y="486278"/>
                    </a:cubicBezTo>
                    <a:cubicBezTo>
                      <a:pt x="1880217" y="496508"/>
                      <a:pt x="1866342" y="502255"/>
                      <a:pt x="1851876" y="502255"/>
                    </a:cubicBezTo>
                    <a:lnTo>
                      <a:pt x="54547" y="502255"/>
                    </a:lnTo>
                    <a:cubicBezTo>
                      <a:pt x="24422" y="502255"/>
                      <a:pt x="0" y="477833"/>
                      <a:pt x="0" y="447707"/>
                    </a:cubicBezTo>
                    <a:lnTo>
                      <a:pt x="0" y="54547"/>
                    </a:lnTo>
                    <a:cubicBezTo>
                      <a:pt x="0" y="24422"/>
                      <a:pt x="24422" y="0"/>
                      <a:pt x="5454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38100"/>
                <a:ext cx="1906423" cy="5403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218172" y="2174970"/>
              <a:ext cx="9214923" cy="2139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94"/>
                </a:lnSpc>
              </a:pPr>
              <a:r>
                <a:rPr lang="en-US" sz="3995">
                  <a:solidFill>
                    <a:srgbClr val="FA5030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No usar el recipiente después de su uso o su fecha de expiración.</a:t>
              </a:r>
            </a:p>
          </p:txBody>
        </p:sp>
        <p:grpSp>
          <p:nvGrpSpPr>
            <p:cNvPr id="33" name="Group 33"/>
            <p:cNvGrpSpPr/>
            <p:nvPr/>
          </p:nvGrpSpPr>
          <p:grpSpPr>
            <a:xfrm>
              <a:off x="2295846" y="0"/>
              <a:ext cx="4825633" cy="1366524"/>
              <a:chOff x="0" y="0"/>
              <a:chExt cx="878967" cy="248906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78967" cy="248906"/>
              </a:xfrm>
              <a:custGeom>
                <a:avLst/>
                <a:gdLst/>
                <a:ahLst/>
                <a:cxnLst/>
                <a:rect l="l" t="t" r="r" b="b"/>
                <a:pathLst>
                  <a:path w="878967" h="248906">
                    <a:moveTo>
                      <a:pt x="109095" y="0"/>
                    </a:moveTo>
                    <a:lnTo>
                      <a:pt x="769873" y="0"/>
                    </a:lnTo>
                    <a:cubicBezTo>
                      <a:pt x="830124" y="0"/>
                      <a:pt x="878967" y="48843"/>
                      <a:pt x="878967" y="109095"/>
                    </a:cubicBezTo>
                    <a:lnTo>
                      <a:pt x="878967" y="139812"/>
                    </a:lnTo>
                    <a:cubicBezTo>
                      <a:pt x="878967" y="168745"/>
                      <a:pt x="867473" y="196494"/>
                      <a:pt x="847014" y="216953"/>
                    </a:cubicBezTo>
                    <a:cubicBezTo>
                      <a:pt x="826555" y="237412"/>
                      <a:pt x="798806" y="248906"/>
                      <a:pt x="769873" y="248906"/>
                    </a:cubicBezTo>
                    <a:lnTo>
                      <a:pt x="109095" y="248906"/>
                    </a:lnTo>
                    <a:cubicBezTo>
                      <a:pt x="48843" y="248906"/>
                      <a:pt x="0" y="200063"/>
                      <a:pt x="0" y="139812"/>
                    </a:cubicBezTo>
                    <a:lnTo>
                      <a:pt x="0" y="109095"/>
                    </a:lnTo>
                    <a:cubicBezTo>
                      <a:pt x="0" y="48843"/>
                      <a:pt x="48843" y="0"/>
                      <a:pt x="1090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878967" cy="287006"/>
              </a:xfrm>
              <a:prstGeom prst="rect">
                <a:avLst/>
              </a:prstGeom>
            </p:spPr>
            <p:txBody>
              <a:bodyPr lIns="55091" tIns="55091" rIns="55091" bIns="55091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6" name="TextBox 36"/>
            <p:cNvSpPr txBox="1"/>
            <p:nvPr/>
          </p:nvSpPr>
          <p:spPr>
            <a:xfrm>
              <a:off x="2404932" y="263643"/>
              <a:ext cx="4607461" cy="9154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24"/>
                </a:lnSpc>
              </a:pPr>
              <a:r>
                <a:rPr lang="en-US" sz="4880" b="1">
                  <a:solidFill>
                    <a:srgbClr val="FA503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¡CUIDADO!</a:t>
              </a:r>
            </a:p>
          </p:txBody>
        </p:sp>
      </p:grpSp>
      <p:sp>
        <p:nvSpPr>
          <p:cNvPr id="37" name="Freeform 37"/>
          <p:cNvSpPr/>
          <p:nvPr/>
        </p:nvSpPr>
        <p:spPr>
          <a:xfrm>
            <a:off x="4208956" y="5808348"/>
            <a:ext cx="1350436" cy="2790552"/>
          </a:xfrm>
          <a:custGeom>
            <a:avLst/>
            <a:gdLst/>
            <a:ahLst/>
            <a:cxnLst/>
            <a:rect l="l" t="t" r="r" b="b"/>
            <a:pathLst>
              <a:path w="1350436" h="2790552">
                <a:moveTo>
                  <a:pt x="0" y="0"/>
                </a:moveTo>
                <a:lnTo>
                  <a:pt x="1350435" y="0"/>
                </a:lnTo>
                <a:lnTo>
                  <a:pt x="1350435" y="2790552"/>
                </a:lnTo>
                <a:lnTo>
                  <a:pt x="0" y="27905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5373" r="-93574"/>
            </a:stretch>
          </a:blipFill>
        </p:spPr>
      </p:sp>
      <p:grpSp>
        <p:nvGrpSpPr>
          <p:cNvPr id="38" name="Group 38"/>
          <p:cNvGrpSpPr/>
          <p:nvPr/>
        </p:nvGrpSpPr>
        <p:grpSpPr>
          <a:xfrm>
            <a:off x="7219206" y="4598686"/>
            <a:ext cx="11068794" cy="1383123"/>
            <a:chOff x="0" y="0"/>
            <a:chExt cx="14758392" cy="1844164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14758392" cy="1844164"/>
              <a:chOff x="0" y="0"/>
              <a:chExt cx="2915238" cy="364279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2915238" cy="364279"/>
              </a:xfrm>
              <a:custGeom>
                <a:avLst/>
                <a:gdLst/>
                <a:ahLst/>
                <a:cxnLst/>
                <a:rect l="l" t="t" r="r" b="b"/>
                <a:pathLst>
                  <a:path w="2915238" h="364279">
                    <a:moveTo>
                      <a:pt x="35671" y="0"/>
                    </a:moveTo>
                    <a:lnTo>
                      <a:pt x="2879567" y="0"/>
                    </a:lnTo>
                    <a:cubicBezTo>
                      <a:pt x="2889027" y="0"/>
                      <a:pt x="2898100" y="3758"/>
                      <a:pt x="2904790" y="10448"/>
                    </a:cubicBezTo>
                    <a:cubicBezTo>
                      <a:pt x="2911480" y="17138"/>
                      <a:pt x="2915238" y="26211"/>
                      <a:pt x="2915238" y="35671"/>
                    </a:cubicBezTo>
                    <a:lnTo>
                      <a:pt x="2915238" y="328608"/>
                    </a:lnTo>
                    <a:cubicBezTo>
                      <a:pt x="2915238" y="338069"/>
                      <a:pt x="2911480" y="347142"/>
                      <a:pt x="2904790" y="353831"/>
                    </a:cubicBezTo>
                    <a:cubicBezTo>
                      <a:pt x="2898100" y="360521"/>
                      <a:pt x="2889027" y="364279"/>
                      <a:pt x="2879567" y="364279"/>
                    </a:cubicBezTo>
                    <a:lnTo>
                      <a:pt x="35671" y="364279"/>
                    </a:lnTo>
                    <a:cubicBezTo>
                      <a:pt x="26211" y="364279"/>
                      <a:pt x="17138" y="360521"/>
                      <a:pt x="10448" y="353831"/>
                    </a:cubicBezTo>
                    <a:cubicBezTo>
                      <a:pt x="3758" y="347142"/>
                      <a:pt x="0" y="338069"/>
                      <a:pt x="0" y="328608"/>
                    </a:cubicBezTo>
                    <a:lnTo>
                      <a:pt x="0" y="35671"/>
                    </a:lnTo>
                    <a:cubicBezTo>
                      <a:pt x="0" y="26211"/>
                      <a:pt x="3758" y="17138"/>
                      <a:pt x="10448" y="10448"/>
                    </a:cubicBezTo>
                    <a:cubicBezTo>
                      <a:pt x="17138" y="3758"/>
                      <a:pt x="26211" y="0"/>
                      <a:pt x="3567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38100"/>
                <a:ext cx="2915238" cy="4023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333621" y="229994"/>
              <a:ext cx="14091150" cy="14413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94"/>
                </a:lnSpc>
              </a:pPr>
              <a:r>
                <a:rPr lang="en-US" sz="3995" b="1">
                  <a:solidFill>
                    <a:srgbClr val="00000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Pueden contener líquidos y alimentos calientes. </a:t>
              </a:r>
            </a:p>
          </p:txBody>
        </p:sp>
      </p:grpSp>
      <p:sp>
        <p:nvSpPr>
          <p:cNvPr id="43" name="Freeform 43"/>
          <p:cNvSpPr/>
          <p:nvPr/>
        </p:nvSpPr>
        <p:spPr>
          <a:xfrm>
            <a:off x="-15491" y="6380513"/>
            <a:ext cx="2431282" cy="1646222"/>
          </a:xfrm>
          <a:custGeom>
            <a:avLst/>
            <a:gdLst/>
            <a:ahLst/>
            <a:cxnLst/>
            <a:rect l="l" t="t" r="r" b="b"/>
            <a:pathLst>
              <a:path w="2431282" h="1646222">
                <a:moveTo>
                  <a:pt x="0" y="0"/>
                </a:moveTo>
                <a:lnTo>
                  <a:pt x="2431282" y="0"/>
                </a:lnTo>
                <a:lnTo>
                  <a:pt x="2431282" y="1646223"/>
                </a:lnTo>
                <a:lnTo>
                  <a:pt x="0" y="16462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1920788" y="7649662"/>
            <a:ext cx="2366711" cy="2448654"/>
          </a:xfrm>
          <a:custGeom>
            <a:avLst/>
            <a:gdLst/>
            <a:ahLst/>
            <a:cxnLst/>
            <a:rect l="l" t="t" r="r" b="b"/>
            <a:pathLst>
              <a:path w="2366711" h="2448654">
                <a:moveTo>
                  <a:pt x="0" y="0"/>
                </a:moveTo>
                <a:lnTo>
                  <a:pt x="2366712" y="0"/>
                </a:lnTo>
                <a:lnTo>
                  <a:pt x="2366712" y="2448654"/>
                </a:lnTo>
                <a:lnTo>
                  <a:pt x="0" y="24486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5268575" y="7786324"/>
            <a:ext cx="4475277" cy="2311992"/>
          </a:xfrm>
          <a:custGeom>
            <a:avLst/>
            <a:gdLst/>
            <a:ahLst/>
            <a:cxnLst/>
            <a:rect l="l" t="t" r="r" b="b"/>
            <a:pathLst>
              <a:path w="4475277" h="2311992">
                <a:moveTo>
                  <a:pt x="0" y="0"/>
                </a:moveTo>
                <a:lnTo>
                  <a:pt x="4475276" y="0"/>
                </a:lnTo>
                <a:lnTo>
                  <a:pt x="4475276" y="2311992"/>
                </a:lnTo>
                <a:lnTo>
                  <a:pt x="0" y="231199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00269"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8291851" y="6191359"/>
            <a:ext cx="1404376" cy="2750961"/>
          </a:xfrm>
          <a:custGeom>
            <a:avLst/>
            <a:gdLst/>
            <a:ahLst/>
            <a:cxnLst/>
            <a:rect l="l" t="t" r="r" b="b"/>
            <a:pathLst>
              <a:path w="1404376" h="2750961">
                <a:moveTo>
                  <a:pt x="0" y="0"/>
                </a:moveTo>
                <a:lnTo>
                  <a:pt x="1404375" y="0"/>
                </a:lnTo>
                <a:lnTo>
                  <a:pt x="1404375" y="2750961"/>
                </a:lnTo>
                <a:lnTo>
                  <a:pt x="0" y="275096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2100"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9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01256" y="-502654"/>
            <a:ext cx="11363165" cy="11572352"/>
          </a:xfrm>
          <a:custGeom>
            <a:avLst/>
            <a:gdLst/>
            <a:ahLst/>
            <a:cxnLst/>
            <a:rect l="l" t="t" r="r" b="b"/>
            <a:pathLst>
              <a:path w="11363165" h="11572352">
                <a:moveTo>
                  <a:pt x="0" y="0"/>
                </a:moveTo>
                <a:lnTo>
                  <a:pt x="11363164" y="0"/>
                </a:lnTo>
                <a:lnTo>
                  <a:pt x="11363164" y="11572352"/>
                </a:lnTo>
                <a:lnTo>
                  <a:pt x="0" y="115723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-1084037">
            <a:off x="15574400" y="-688016"/>
            <a:ext cx="3433432" cy="3433432"/>
          </a:xfrm>
          <a:custGeom>
            <a:avLst/>
            <a:gdLst/>
            <a:ahLst/>
            <a:cxnLst/>
            <a:rect l="l" t="t" r="r" b="b"/>
            <a:pathLst>
              <a:path w="3433432" h="3433432">
                <a:moveTo>
                  <a:pt x="0" y="0"/>
                </a:moveTo>
                <a:lnTo>
                  <a:pt x="3433433" y="0"/>
                </a:lnTo>
                <a:lnTo>
                  <a:pt x="3433433" y="3433432"/>
                </a:lnTo>
                <a:lnTo>
                  <a:pt x="0" y="34334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89448" y="590811"/>
            <a:ext cx="9735608" cy="889820"/>
            <a:chOff x="0" y="0"/>
            <a:chExt cx="12980811" cy="1186427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2980811" cy="1186427"/>
              <a:chOff x="0" y="0"/>
              <a:chExt cx="2564111" cy="23435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564111" cy="234356"/>
              </a:xfrm>
              <a:custGeom>
                <a:avLst/>
                <a:gdLst/>
                <a:ahLst/>
                <a:cxnLst/>
                <a:rect l="l" t="t" r="r" b="b"/>
                <a:pathLst>
                  <a:path w="2564111" h="234356">
                    <a:moveTo>
                      <a:pt x="40556" y="0"/>
                    </a:moveTo>
                    <a:lnTo>
                      <a:pt x="2523555" y="0"/>
                    </a:lnTo>
                    <a:cubicBezTo>
                      <a:pt x="2534311" y="0"/>
                      <a:pt x="2544626" y="4273"/>
                      <a:pt x="2552232" y="11879"/>
                    </a:cubicBezTo>
                    <a:cubicBezTo>
                      <a:pt x="2559838" y="19484"/>
                      <a:pt x="2564111" y="29800"/>
                      <a:pt x="2564111" y="40556"/>
                    </a:cubicBezTo>
                    <a:lnTo>
                      <a:pt x="2564111" y="193800"/>
                    </a:lnTo>
                    <a:cubicBezTo>
                      <a:pt x="2564111" y="204556"/>
                      <a:pt x="2559838" y="214872"/>
                      <a:pt x="2552232" y="222477"/>
                    </a:cubicBezTo>
                    <a:cubicBezTo>
                      <a:pt x="2544626" y="230083"/>
                      <a:pt x="2534311" y="234356"/>
                      <a:pt x="2523555" y="234356"/>
                    </a:cubicBezTo>
                    <a:lnTo>
                      <a:pt x="40556" y="234356"/>
                    </a:lnTo>
                    <a:cubicBezTo>
                      <a:pt x="29800" y="234356"/>
                      <a:pt x="19484" y="230083"/>
                      <a:pt x="11879" y="222477"/>
                    </a:cubicBezTo>
                    <a:cubicBezTo>
                      <a:pt x="4273" y="214872"/>
                      <a:pt x="0" y="204556"/>
                      <a:pt x="0" y="193800"/>
                    </a:cubicBezTo>
                    <a:lnTo>
                      <a:pt x="0" y="40556"/>
                    </a:lnTo>
                    <a:cubicBezTo>
                      <a:pt x="0" y="29800"/>
                      <a:pt x="4273" y="19484"/>
                      <a:pt x="11879" y="11879"/>
                    </a:cubicBezTo>
                    <a:cubicBezTo>
                      <a:pt x="19484" y="4273"/>
                      <a:pt x="29800" y="0"/>
                      <a:pt x="4055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2564111" cy="2724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293438" y="167764"/>
              <a:ext cx="12393935" cy="9270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249"/>
                </a:lnSpc>
              </a:pPr>
              <a:r>
                <a:rPr lang="en-US" sz="4999" b="1">
                  <a:solidFill>
                    <a:srgbClr val="6F55F3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CÓDIGO DE IDENTIFICACIÓN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101392" y="3900399"/>
            <a:ext cx="12078860" cy="1383123"/>
            <a:chOff x="0" y="0"/>
            <a:chExt cx="16105147" cy="18441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6105147" cy="1844164"/>
              <a:chOff x="0" y="0"/>
              <a:chExt cx="3181264" cy="36427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181264" cy="364279"/>
              </a:xfrm>
              <a:custGeom>
                <a:avLst/>
                <a:gdLst/>
                <a:ahLst/>
                <a:cxnLst/>
                <a:rect l="l" t="t" r="r" b="b"/>
                <a:pathLst>
                  <a:path w="3181264" h="364279">
                    <a:moveTo>
                      <a:pt x="32688" y="0"/>
                    </a:moveTo>
                    <a:lnTo>
                      <a:pt x="3148575" y="0"/>
                    </a:lnTo>
                    <a:cubicBezTo>
                      <a:pt x="3157245" y="0"/>
                      <a:pt x="3165559" y="3444"/>
                      <a:pt x="3171689" y="9574"/>
                    </a:cubicBezTo>
                    <a:cubicBezTo>
                      <a:pt x="3177820" y="15704"/>
                      <a:pt x="3181264" y="24019"/>
                      <a:pt x="3181264" y="32688"/>
                    </a:cubicBezTo>
                    <a:lnTo>
                      <a:pt x="3181264" y="331591"/>
                    </a:lnTo>
                    <a:cubicBezTo>
                      <a:pt x="3181264" y="340260"/>
                      <a:pt x="3177820" y="348575"/>
                      <a:pt x="3171689" y="354705"/>
                    </a:cubicBezTo>
                    <a:cubicBezTo>
                      <a:pt x="3165559" y="360835"/>
                      <a:pt x="3157245" y="364279"/>
                      <a:pt x="3148575" y="364279"/>
                    </a:cubicBezTo>
                    <a:lnTo>
                      <a:pt x="32688" y="364279"/>
                    </a:lnTo>
                    <a:cubicBezTo>
                      <a:pt x="24019" y="364279"/>
                      <a:pt x="15704" y="360835"/>
                      <a:pt x="9574" y="354705"/>
                    </a:cubicBezTo>
                    <a:cubicBezTo>
                      <a:pt x="3444" y="348575"/>
                      <a:pt x="0" y="340260"/>
                      <a:pt x="0" y="331591"/>
                    </a:cubicBezTo>
                    <a:lnTo>
                      <a:pt x="0" y="32688"/>
                    </a:lnTo>
                    <a:cubicBezTo>
                      <a:pt x="0" y="24019"/>
                      <a:pt x="3444" y="15704"/>
                      <a:pt x="9574" y="9574"/>
                    </a:cubicBezTo>
                    <a:cubicBezTo>
                      <a:pt x="15704" y="3444"/>
                      <a:pt x="24019" y="0"/>
                      <a:pt x="3268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3181264" cy="4023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364065" y="229994"/>
              <a:ext cx="15377017" cy="14413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94"/>
                </a:lnSpc>
              </a:pPr>
              <a:r>
                <a:rPr lang="en-US" sz="3995" b="1">
                  <a:solidFill>
                    <a:srgbClr val="00000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Difíciles de reciclar: alto impacto al medio ambiente. 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789429" y="2764015"/>
            <a:ext cx="13498571" cy="859248"/>
            <a:chOff x="0" y="0"/>
            <a:chExt cx="17998094" cy="1145664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7998094" cy="1145664"/>
              <a:chOff x="0" y="0"/>
              <a:chExt cx="3555179" cy="226304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555179" cy="226304"/>
              </a:xfrm>
              <a:custGeom>
                <a:avLst/>
                <a:gdLst/>
                <a:ahLst/>
                <a:cxnLst/>
                <a:rect l="l" t="t" r="r" b="b"/>
                <a:pathLst>
                  <a:path w="3555179" h="226304">
                    <a:moveTo>
                      <a:pt x="29250" y="0"/>
                    </a:moveTo>
                    <a:lnTo>
                      <a:pt x="3525929" y="0"/>
                    </a:lnTo>
                    <a:cubicBezTo>
                      <a:pt x="3533687" y="0"/>
                      <a:pt x="3541126" y="3082"/>
                      <a:pt x="3546612" y="8567"/>
                    </a:cubicBezTo>
                    <a:cubicBezTo>
                      <a:pt x="3552098" y="14053"/>
                      <a:pt x="3555179" y="21493"/>
                      <a:pt x="3555179" y="29250"/>
                    </a:cubicBezTo>
                    <a:lnTo>
                      <a:pt x="3555179" y="197054"/>
                    </a:lnTo>
                    <a:cubicBezTo>
                      <a:pt x="3555179" y="213208"/>
                      <a:pt x="3542083" y="226304"/>
                      <a:pt x="3525929" y="226304"/>
                    </a:cubicBezTo>
                    <a:lnTo>
                      <a:pt x="29250" y="226304"/>
                    </a:lnTo>
                    <a:cubicBezTo>
                      <a:pt x="21493" y="226304"/>
                      <a:pt x="14053" y="223222"/>
                      <a:pt x="8567" y="217737"/>
                    </a:cubicBezTo>
                    <a:cubicBezTo>
                      <a:pt x="3082" y="212251"/>
                      <a:pt x="0" y="204811"/>
                      <a:pt x="0" y="197054"/>
                    </a:cubicBezTo>
                    <a:lnTo>
                      <a:pt x="0" y="29250"/>
                    </a:lnTo>
                    <a:cubicBezTo>
                      <a:pt x="0" y="21493"/>
                      <a:pt x="3082" y="14053"/>
                      <a:pt x="8567" y="8567"/>
                    </a:cubicBezTo>
                    <a:cubicBezTo>
                      <a:pt x="14053" y="3082"/>
                      <a:pt x="21493" y="0"/>
                      <a:pt x="2925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3555179" cy="264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406856" y="229994"/>
              <a:ext cx="17184383" cy="742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94"/>
                </a:lnSpc>
              </a:pPr>
              <a:r>
                <a:rPr lang="en-US" sz="3995" b="1">
                  <a:solidFill>
                    <a:srgbClr val="00000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Livianos, resistentes a golpes y al calor.  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324975" y="6664201"/>
            <a:ext cx="8855277" cy="3145143"/>
            <a:chOff x="0" y="0"/>
            <a:chExt cx="11807036" cy="4193524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1650860"/>
              <a:ext cx="11807036" cy="2542664"/>
              <a:chOff x="0" y="0"/>
              <a:chExt cx="2332254" cy="50225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332254" cy="502255"/>
              </a:xfrm>
              <a:custGeom>
                <a:avLst/>
                <a:gdLst/>
                <a:ahLst/>
                <a:cxnLst/>
                <a:rect l="l" t="t" r="r" b="b"/>
                <a:pathLst>
                  <a:path w="2332254" h="502255">
                    <a:moveTo>
                      <a:pt x="44588" y="0"/>
                    </a:moveTo>
                    <a:lnTo>
                      <a:pt x="2287666" y="0"/>
                    </a:lnTo>
                    <a:cubicBezTo>
                      <a:pt x="2299492" y="0"/>
                      <a:pt x="2310833" y="4698"/>
                      <a:pt x="2319194" y="13059"/>
                    </a:cubicBezTo>
                    <a:cubicBezTo>
                      <a:pt x="2327556" y="21421"/>
                      <a:pt x="2332254" y="32762"/>
                      <a:pt x="2332254" y="44588"/>
                    </a:cubicBezTo>
                    <a:lnTo>
                      <a:pt x="2332254" y="457667"/>
                    </a:lnTo>
                    <a:cubicBezTo>
                      <a:pt x="2332254" y="482292"/>
                      <a:pt x="2312291" y="502255"/>
                      <a:pt x="2287666" y="502255"/>
                    </a:cubicBezTo>
                    <a:lnTo>
                      <a:pt x="44588" y="502255"/>
                    </a:lnTo>
                    <a:cubicBezTo>
                      <a:pt x="19963" y="502255"/>
                      <a:pt x="0" y="482292"/>
                      <a:pt x="0" y="457667"/>
                    </a:cubicBezTo>
                    <a:lnTo>
                      <a:pt x="0" y="44588"/>
                    </a:lnTo>
                    <a:cubicBezTo>
                      <a:pt x="0" y="19963"/>
                      <a:pt x="19963" y="0"/>
                      <a:pt x="4458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2332254" cy="5403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266904" y="1752596"/>
              <a:ext cx="11273228" cy="24262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564"/>
                </a:lnSpc>
              </a:pPr>
              <a:r>
                <a:rPr lang="en-US" sz="3395">
                  <a:solidFill>
                    <a:srgbClr val="FA5030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Evítalos, pueden ser peligrosos al contener sustancias tóxicas que generan diversos problemas en la salud.   </a:t>
              </a:r>
            </a:p>
          </p:txBody>
        </p:sp>
        <p:grpSp>
          <p:nvGrpSpPr>
            <p:cNvPr id="24" name="Group 24"/>
            <p:cNvGrpSpPr/>
            <p:nvPr/>
          </p:nvGrpSpPr>
          <p:grpSpPr>
            <a:xfrm>
              <a:off x="2808661" y="0"/>
              <a:ext cx="5903518" cy="1366524"/>
              <a:chOff x="0" y="0"/>
              <a:chExt cx="1075299" cy="248906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075299" cy="248906"/>
              </a:xfrm>
              <a:custGeom>
                <a:avLst/>
                <a:gdLst/>
                <a:ahLst/>
                <a:cxnLst/>
                <a:rect l="l" t="t" r="r" b="b"/>
                <a:pathLst>
                  <a:path w="1075299" h="248906">
                    <a:moveTo>
                      <a:pt x="89176" y="0"/>
                    </a:moveTo>
                    <a:lnTo>
                      <a:pt x="986123" y="0"/>
                    </a:lnTo>
                    <a:cubicBezTo>
                      <a:pt x="1035374" y="0"/>
                      <a:pt x="1075299" y="39925"/>
                      <a:pt x="1075299" y="89176"/>
                    </a:cubicBezTo>
                    <a:lnTo>
                      <a:pt x="1075299" y="159730"/>
                    </a:lnTo>
                    <a:cubicBezTo>
                      <a:pt x="1075299" y="183381"/>
                      <a:pt x="1065904" y="206064"/>
                      <a:pt x="1049180" y="222787"/>
                    </a:cubicBezTo>
                    <a:cubicBezTo>
                      <a:pt x="1032456" y="239511"/>
                      <a:pt x="1009774" y="248906"/>
                      <a:pt x="986123" y="248906"/>
                    </a:cubicBezTo>
                    <a:lnTo>
                      <a:pt x="89176" y="248906"/>
                    </a:lnTo>
                    <a:cubicBezTo>
                      <a:pt x="39925" y="248906"/>
                      <a:pt x="0" y="208981"/>
                      <a:pt x="0" y="159730"/>
                    </a:cubicBezTo>
                    <a:lnTo>
                      <a:pt x="0" y="89176"/>
                    </a:lnTo>
                    <a:cubicBezTo>
                      <a:pt x="0" y="39925"/>
                      <a:pt x="39925" y="0"/>
                      <a:pt x="8917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1075299" cy="287006"/>
              </a:xfrm>
              <a:prstGeom prst="rect">
                <a:avLst/>
              </a:prstGeom>
            </p:spPr>
            <p:txBody>
              <a:bodyPr lIns="55091" tIns="55091" rIns="55091" bIns="55091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2942113" y="263643"/>
              <a:ext cx="5636614" cy="9154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24"/>
                </a:lnSpc>
              </a:pPr>
              <a:r>
                <a:rPr lang="en-US" sz="4880" b="1">
                  <a:solidFill>
                    <a:srgbClr val="FA503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¡CUIDADO!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248545" y="6675239"/>
            <a:ext cx="3840836" cy="3343656"/>
          </a:xfrm>
          <a:custGeom>
            <a:avLst/>
            <a:gdLst/>
            <a:ahLst/>
            <a:cxnLst/>
            <a:rect l="l" t="t" r="r" b="b"/>
            <a:pathLst>
              <a:path w="3840836" h="3343656">
                <a:moveTo>
                  <a:pt x="0" y="0"/>
                </a:moveTo>
                <a:lnTo>
                  <a:pt x="3840837" y="0"/>
                </a:lnTo>
                <a:lnTo>
                  <a:pt x="3840837" y="3343655"/>
                </a:lnTo>
                <a:lnTo>
                  <a:pt x="0" y="33436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218" t="-9554" r="-2772"/>
            </a:stretch>
          </a:blipFill>
        </p:spPr>
      </p:sp>
      <p:grpSp>
        <p:nvGrpSpPr>
          <p:cNvPr id="29" name="Group 29"/>
          <p:cNvGrpSpPr/>
          <p:nvPr/>
        </p:nvGrpSpPr>
        <p:grpSpPr>
          <a:xfrm>
            <a:off x="647523" y="3193639"/>
            <a:ext cx="5453869" cy="3097180"/>
            <a:chOff x="0" y="0"/>
            <a:chExt cx="7271825" cy="4129573"/>
          </a:xfrm>
        </p:grpSpPr>
        <p:sp>
          <p:nvSpPr>
            <p:cNvPr id="30" name="Freeform 30"/>
            <p:cNvSpPr/>
            <p:nvPr/>
          </p:nvSpPr>
          <p:spPr>
            <a:xfrm>
              <a:off x="0" y="411965"/>
              <a:ext cx="3820953" cy="3717608"/>
            </a:xfrm>
            <a:custGeom>
              <a:avLst/>
              <a:gdLst/>
              <a:ahLst/>
              <a:cxnLst/>
              <a:rect l="l" t="t" r="r" b="b"/>
              <a:pathLst>
                <a:path w="3820953" h="3717608">
                  <a:moveTo>
                    <a:pt x="0" y="0"/>
                  </a:moveTo>
                  <a:lnTo>
                    <a:pt x="3820953" y="0"/>
                  </a:lnTo>
                  <a:lnTo>
                    <a:pt x="3820953" y="3717608"/>
                  </a:lnTo>
                  <a:lnTo>
                    <a:pt x="0" y="37176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1447771" y="1331595"/>
              <a:ext cx="544410" cy="1783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200"/>
                </a:lnSpc>
              </a:pPr>
              <a:r>
                <a:rPr lang="en-US" sz="8000" b="1">
                  <a:solidFill>
                    <a:srgbClr val="EF130E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6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3230020" y="133350"/>
              <a:ext cx="4041806" cy="2853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60"/>
                </a:lnSpc>
              </a:pPr>
              <a:endParaRPr/>
            </a:p>
            <a:p>
              <a:pPr algn="ctr">
                <a:lnSpc>
                  <a:spcPts val="8160"/>
                </a:lnSpc>
              </a:pPr>
              <a:r>
                <a:rPr lang="en-US" sz="8000" b="1">
                  <a:solidFill>
                    <a:srgbClr val="EF130E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PS</a:t>
              </a:r>
            </a:p>
          </p:txBody>
        </p:sp>
      </p:grpSp>
      <p:sp>
        <p:nvSpPr>
          <p:cNvPr id="33" name="Freeform 33"/>
          <p:cNvSpPr/>
          <p:nvPr/>
        </p:nvSpPr>
        <p:spPr>
          <a:xfrm>
            <a:off x="4164520" y="6662717"/>
            <a:ext cx="3624283" cy="3624283"/>
          </a:xfrm>
          <a:custGeom>
            <a:avLst/>
            <a:gdLst/>
            <a:ahLst/>
            <a:cxnLst/>
            <a:rect l="l" t="t" r="r" b="b"/>
            <a:pathLst>
              <a:path w="3624283" h="3624283">
                <a:moveTo>
                  <a:pt x="0" y="0"/>
                </a:moveTo>
                <a:lnTo>
                  <a:pt x="3624283" y="0"/>
                </a:lnTo>
                <a:lnTo>
                  <a:pt x="3624283" y="3624283"/>
                </a:lnTo>
                <a:lnTo>
                  <a:pt x="0" y="36242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6831440" y="5559747"/>
            <a:ext cx="11348811" cy="859248"/>
            <a:chOff x="0" y="0"/>
            <a:chExt cx="15131749" cy="1145664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15131749" cy="1145664"/>
              <a:chOff x="0" y="0"/>
              <a:chExt cx="2988987" cy="226304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2988987" cy="226304"/>
              </a:xfrm>
              <a:custGeom>
                <a:avLst/>
                <a:gdLst/>
                <a:ahLst/>
                <a:cxnLst/>
                <a:rect l="l" t="t" r="r" b="b"/>
                <a:pathLst>
                  <a:path w="2988987" h="226304">
                    <a:moveTo>
                      <a:pt x="34791" y="0"/>
                    </a:moveTo>
                    <a:lnTo>
                      <a:pt x="2954196" y="0"/>
                    </a:lnTo>
                    <a:cubicBezTo>
                      <a:pt x="2963423" y="0"/>
                      <a:pt x="2972273" y="3665"/>
                      <a:pt x="2978797" y="10190"/>
                    </a:cubicBezTo>
                    <a:cubicBezTo>
                      <a:pt x="2985322" y="16715"/>
                      <a:pt x="2988987" y="25564"/>
                      <a:pt x="2988987" y="34791"/>
                    </a:cubicBezTo>
                    <a:lnTo>
                      <a:pt x="2988987" y="191513"/>
                    </a:lnTo>
                    <a:cubicBezTo>
                      <a:pt x="2988987" y="210728"/>
                      <a:pt x="2973411" y="226304"/>
                      <a:pt x="2954196" y="226304"/>
                    </a:cubicBezTo>
                    <a:lnTo>
                      <a:pt x="34791" y="226304"/>
                    </a:lnTo>
                    <a:cubicBezTo>
                      <a:pt x="25564" y="226304"/>
                      <a:pt x="16715" y="222639"/>
                      <a:pt x="10190" y="216114"/>
                    </a:cubicBezTo>
                    <a:cubicBezTo>
                      <a:pt x="3665" y="209589"/>
                      <a:pt x="0" y="200740"/>
                      <a:pt x="0" y="191513"/>
                    </a:cubicBezTo>
                    <a:lnTo>
                      <a:pt x="0" y="34791"/>
                    </a:lnTo>
                    <a:cubicBezTo>
                      <a:pt x="0" y="25564"/>
                      <a:pt x="3665" y="16715"/>
                      <a:pt x="10190" y="10190"/>
                    </a:cubicBezTo>
                    <a:cubicBezTo>
                      <a:pt x="16715" y="3665"/>
                      <a:pt x="25564" y="0"/>
                      <a:pt x="3479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0" y="-38100"/>
                <a:ext cx="2988987" cy="264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342061" y="229994"/>
              <a:ext cx="14447627" cy="742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94"/>
                </a:lnSpc>
              </a:pPr>
              <a:r>
                <a:rPr lang="en-US" sz="3995" b="1">
                  <a:solidFill>
                    <a:srgbClr val="00000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Pueden contener sustancias tóxicas.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9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92434" y="2240559"/>
            <a:ext cx="11363165" cy="11572352"/>
          </a:xfrm>
          <a:custGeom>
            <a:avLst/>
            <a:gdLst/>
            <a:ahLst/>
            <a:cxnLst/>
            <a:rect l="l" t="t" r="r" b="b"/>
            <a:pathLst>
              <a:path w="11363165" h="11572352">
                <a:moveTo>
                  <a:pt x="0" y="0"/>
                </a:moveTo>
                <a:lnTo>
                  <a:pt x="11363164" y="0"/>
                </a:lnTo>
                <a:lnTo>
                  <a:pt x="11363164" y="11572353"/>
                </a:lnTo>
                <a:lnTo>
                  <a:pt x="0" y="115723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-1084037">
            <a:off x="15574400" y="-688016"/>
            <a:ext cx="3433432" cy="3433432"/>
          </a:xfrm>
          <a:custGeom>
            <a:avLst/>
            <a:gdLst/>
            <a:ahLst/>
            <a:cxnLst/>
            <a:rect l="l" t="t" r="r" b="b"/>
            <a:pathLst>
              <a:path w="3433432" h="3433432">
                <a:moveTo>
                  <a:pt x="0" y="0"/>
                </a:moveTo>
                <a:lnTo>
                  <a:pt x="3433433" y="0"/>
                </a:lnTo>
                <a:lnTo>
                  <a:pt x="3433433" y="3433432"/>
                </a:lnTo>
                <a:lnTo>
                  <a:pt x="0" y="34334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89448" y="590811"/>
            <a:ext cx="9735608" cy="889820"/>
            <a:chOff x="0" y="0"/>
            <a:chExt cx="12980811" cy="1186427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2980811" cy="1186427"/>
              <a:chOff x="0" y="0"/>
              <a:chExt cx="2564111" cy="23435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564111" cy="234356"/>
              </a:xfrm>
              <a:custGeom>
                <a:avLst/>
                <a:gdLst/>
                <a:ahLst/>
                <a:cxnLst/>
                <a:rect l="l" t="t" r="r" b="b"/>
                <a:pathLst>
                  <a:path w="2564111" h="234356">
                    <a:moveTo>
                      <a:pt x="40556" y="0"/>
                    </a:moveTo>
                    <a:lnTo>
                      <a:pt x="2523555" y="0"/>
                    </a:lnTo>
                    <a:cubicBezTo>
                      <a:pt x="2534311" y="0"/>
                      <a:pt x="2544626" y="4273"/>
                      <a:pt x="2552232" y="11879"/>
                    </a:cubicBezTo>
                    <a:cubicBezTo>
                      <a:pt x="2559838" y="19484"/>
                      <a:pt x="2564111" y="29800"/>
                      <a:pt x="2564111" y="40556"/>
                    </a:cubicBezTo>
                    <a:lnTo>
                      <a:pt x="2564111" y="193800"/>
                    </a:lnTo>
                    <a:cubicBezTo>
                      <a:pt x="2564111" y="204556"/>
                      <a:pt x="2559838" y="214872"/>
                      <a:pt x="2552232" y="222477"/>
                    </a:cubicBezTo>
                    <a:cubicBezTo>
                      <a:pt x="2544626" y="230083"/>
                      <a:pt x="2534311" y="234356"/>
                      <a:pt x="2523555" y="234356"/>
                    </a:cubicBezTo>
                    <a:lnTo>
                      <a:pt x="40556" y="234356"/>
                    </a:lnTo>
                    <a:cubicBezTo>
                      <a:pt x="29800" y="234356"/>
                      <a:pt x="19484" y="230083"/>
                      <a:pt x="11879" y="222477"/>
                    </a:cubicBezTo>
                    <a:cubicBezTo>
                      <a:pt x="4273" y="214872"/>
                      <a:pt x="0" y="204556"/>
                      <a:pt x="0" y="193800"/>
                    </a:cubicBezTo>
                    <a:lnTo>
                      <a:pt x="0" y="40556"/>
                    </a:lnTo>
                    <a:cubicBezTo>
                      <a:pt x="0" y="29800"/>
                      <a:pt x="4273" y="19484"/>
                      <a:pt x="11879" y="11879"/>
                    </a:cubicBezTo>
                    <a:cubicBezTo>
                      <a:pt x="19484" y="4273"/>
                      <a:pt x="29800" y="0"/>
                      <a:pt x="4055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2564111" cy="2724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293438" y="167764"/>
              <a:ext cx="12393935" cy="9270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249"/>
                </a:lnSpc>
              </a:pPr>
              <a:r>
                <a:rPr lang="en-US" sz="4999" b="1">
                  <a:solidFill>
                    <a:srgbClr val="6F55F3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CÓDIGO DE IDENTIFICACIÓN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97748" y="2670183"/>
            <a:ext cx="5999119" cy="3217830"/>
            <a:chOff x="0" y="0"/>
            <a:chExt cx="7998826" cy="4290440"/>
          </a:xfrm>
        </p:grpSpPr>
        <p:sp>
          <p:nvSpPr>
            <p:cNvPr id="10" name="Freeform 10"/>
            <p:cNvSpPr/>
            <p:nvPr/>
          </p:nvSpPr>
          <p:spPr>
            <a:xfrm>
              <a:off x="0" y="572832"/>
              <a:ext cx="3820953" cy="3717608"/>
            </a:xfrm>
            <a:custGeom>
              <a:avLst/>
              <a:gdLst/>
              <a:ahLst/>
              <a:cxnLst/>
              <a:rect l="l" t="t" r="r" b="b"/>
              <a:pathLst>
                <a:path w="3820953" h="3717608">
                  <a:moveTo>
                    <a:pt x="0" y="0"/>
                  </a:moveTo>
                  <a:lnTo>
                    <a:pt x="3820953" y="0"/>
                  </a:lnTo>
                  <a:lnTo>
                    <a:pt x="3820953" y="3717608"/>
                  </a:lnTo>
                  <a:lnTo>
                    <a:pt x="0" y="37176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1533010" y="1527165"/>
              <a:ext cx="544410" cy="1783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200"/>
                </a:lnSpc>
              </a:pPr>
              <a:r>
                <a:rPr lang="en-US" sz="8000" b="1">
                  <a:solidFill>
                    <a:srgbClr val="EF130E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7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3957020" y="-133350"/>
              <a:ext cx="4041806" cy="30340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40"/>
                </a:lnSpc>
              </a:pPr>
              <a:endParaRPr/>
            </a:p>
            <a:p>
              <a:pPr algn="ctr">
                <a:lnSpc>
                  <a:spcPts val="9240"/>
                </a:lnSpc>
              </a:pPr>
              <a:r>
                <a:rPr lang="en-US" sz="6600" b="1">
                  <a:solidFill>
                    <a:srgbClr val="EF130E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OTROS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352457" y="4514831"/>
            <a:ext cx="10504256" cy="1906998"/>
            <a:chOff x="0" y="0"/>
            <a:chExt cx="14005675" cy="2542664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4005675" cy="2542664"/>
              <a:chOff x="0" y="0"/>
              <a:chExt cx="2766553" cy="50225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766553" cy="502255"/>
              </a:xfrm>
              <a:custGeom>
                <a:avLst/>
                <a:gdLst/>
                <a:ahLst/>
                <a:cxnLst/>
                <a:rect l="l" t="t" r="r" b="b"/>
                <a:pathLst>
                  <a:path w="2766553" h="502255">
                    <a:moveTo>
                      <a:pt x="37588" y="0"/>
                    </a:moveTo>
                    <a:lnTo>
                      <a:pt x="2728965" y="0"/>
                    </a:lnTo>
                    <a:cubicBezTo>
                      <a:pt x="2749724" y="0"/>
                      <a:pt x="2766553" y="16829"/>
                      <a:pt x="2766553" y="37588"/>
                    </a:cubicBezTo>
                    <a:lnTo>
                      <a:pt x="2766553" y="464666"/>
                    </a:lnTo>
                    <a:cubicBezTo>
                      <a:pt x="2766553" y="474635"/>
                      <a:pt x="2762593" y="484196"/>
                      <a:pt x="2755544" y="491245"/>
                    </a:cubicBezTo>
                    <a:cubicBezTo>
                      <a:pt x="2748494" y="498294"/>
                      <a:pt x="2738934" y="502255"/>
                      <a:pt x="2728965" y="502255"/>
                    </a:cubicBezTo>
                    <a:lnTo>
                      <a:pt x="37588" y="502255"/>
                    </a:lnTo>
                    <a:cubicBezTo>
                      <a:pt x="16829" y="502255"/>
                      <a:pt x="0" y="485426"/>
                      <a:pt x="0" y="464666"/>
                    </a:cubicBezTo>
                    <a:lnTo>
                      <a:pt x="0" y="37588"/>
                    </a:lnTo>
                    <a:cubicBezTo>
                      <a:pt x="0" y="27619"/>
                      <a:pt x="3960" y="18059"/>
                      <a:pt x="11009" y="11009"/>
                    </a:cubicBezTo>
                    <a:cubicBezTo>
                      <a:pt x="18059" y="3960"/>
                      <a:pt x="27619" y="0"/>
                      <a:pt x="3758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2766553" cy="5403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316605" y="229994"/>
              <a:ext cx="13372464" cy="2139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94"/>
                </a:lnSpc>
              </a:pPr>
              <a:r>
                <a:rPr lang="en-US" sz="3995" b="1">
                  <a:solidFill>
                    <a:srgbClr val="00000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Contiene sustancias peligrosas para la salud y el medio ambiente (BPA).  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488567" y="1810935"/>
            <a:ext cx="11799433" cy="1383123"/>
            <a:chOff x="0" y="0"/>
            <a:chExt cx="15732577" cy="1844164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5732577" cy="1844164"/>
              <a:chOff x="0" y="0"/>
              <a:chExt cx="3107670" cy="36427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3107670" cy="364279"/>
              </a:xfrm>
              <a:custGeom>
                <a:avLst/>
                <a:gdLst/>
                <a:ahLst/>
                <a:cxnLst/>
                <a:rect l="l" t="t" r="r" b="b"/>
                <a:pathLst>
                  <a:path w="3107670" h="364279">
                    <a:moveTo>
                      <a:pt x="33462" y="0"/>
                    </a:moveTo>
                    <a:lnTo>
                      <a:pt x="3074207" y="0"/>
                    </a:lnTo>
                    <a:cubicBezTo>
                      <a:pt x="3083082" y="0"/>
                      <a:pt x="3091593" y="3525"/>
                      <a:pt x="3097869" y="9801"/>
                    </a:cubicBezTo>
                    <a:cubicBezTo>
                      <a:pt x="3104144" y="16076"/>
                      <a:pt x="3107670" y="24588"/>
                      <a:pt x="3107670" y="33462"/>
                    </a:cubicBezTo>
                    <a:lnTo>
                      <a:pt x="3107670" y="330817"/>
                    </a:lnTo>
                    <a:cubicBezTo>
                      <a:pt x="3107670" y="339692"/>
                      <a:pt x="3104144" y="348203"/>
                      <a:pt x="3097869" y="354478"/>
                    </a:cubicBezTo>
                    <a:cubicBezTo>
                      <a:pt x="3091593" y="360754"/>
                      <a:pt x="3083082" y="364279"/>
                      <a:pt x="3074207" y="364279"/>
                    </a:cubicBezTo>
                    <a:lnTo>
                      <a:pt x="33462" y="364279"/>
                    </a:lnTo>
                    <a:cubicBezTo>
                      <a:pt x="24588" y="364279"/>
                      <a:pt x="16076" y="360754"/>
                      <a:pt x="9801" y="354478"/>
                    </a:cubicBezTo>
                    <a:cubicBezTo>
                      <a:pt x="3525" y="348203"/>
                      <a:pt x="0" y="339692"/>
                      <a:pt x="0" y="330817"/>
                    </a:cubicBezTo>
                    <a:lnTo>
                      <a:pt x="0" y="33462"/>
                    </a:lnTo>
                    <a:cubicBezTo>
                      <a:pt x="0" y="24588"/>
                      <a:pt x="3525" y="16076"/>
                      <a:pt x="9801" y="9801"/>
                    </a:cubicBezTo>
                    <a:cubicBezTo>
                      <a:pt x="16076" y="3525"/>
                      <a:pt x="24588" y="0"/>
                      <a:pt x="3346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3107670" cy="4023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355643" y="229994"/>
              <a:ext cx="15021292" cy="14413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94"/>
                </a:lnSpc>
              </a:pPr>
              <a:r>
                <a:rPr lang="en-US" sz="3995" b="1">
                  <a:solidFill>
                    <a:srgbClr val="00000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Plásticos que no se encuentran en la categoría del 1 al 6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919854" y="3426983"/>
            <a:ext cx="10936859" cy="859248"/>
            <a:chOff x="0" y="0"/>
            <a:chExt cx="14582479" cy="1145664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14582479" cy="1145664"/>
              <a:chOff x="0" y="0"/>
              <a:chExt cx="2880490" cy="22630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880490" cy="226304"/>
              </a:xfrm>
              <a:custGeom>
                <a:avLst/>
                <a:gdLst/>
                <a:ahLst/>
                <a:cxnLst/>
                <a:rect l="l" t="t" r="r" b="b"/>
                <a:pathLst>
                  <a:path w="2880490" h="226304">
                    <a:moveTo>
                      <a:pt x="36102" y="0"/>
                    </a:moveTo>
                    <a:lnTo>
                      <a:pt x="2844388" y="0"/>
                    </a:lnTo>
                    <a:cubicBezTo>
                      <a:pt x="2864327" y="0"/>
                      <a:pt x="2880490" y="16163"/>
                      <a:pt x="2880490" y="36102"/>
                    </a:cubicBezTo>
                    <a:lnTo>
                      <a:pt x="2880490" y="190202"/>
                    </a:lnTo>
                    <a:cubicBezTo>
                      <a:pt x="2880490" y="210141"/>
                      <a:pt x="2864327" y="226304"/>
                      <a:pt x="2844388" y="226304"/>
                    </a:cubicBezTo>
                    <a:lnTo>
                      <a:pt x="36102" y="226304"/>
                    </a:lnTo>
                    <a:cubicBezTo>
                      <a:pt x="16163" y="226304"/>
                      <a:pt x="0" y="210141"/>
                      <a:pt x="0" y="190202"/>
                    </a:cubicBezTo>
                    <a:lnTo>
                      <a:pt x="0" y="36102"/>
                    </a:lnTo>
                    <a:cubicBezTo>
                      <a:pt x="0" y="16163"/>
                      <a:pt x="16163" y="0"/>
                      <a:pt x="3610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2880490" cy="264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329644" y="229994"/>
              <a:ext cx="13923191" cy="742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94"/>
                </a:lnSpc>
              </a:pPr>
              <a:r>
                <a:rPr lang="en-US" sz="3995" b="1">
                  <a:solidFill>
                    <a:srgbClr val="00000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No reutilizables y no reciclables. 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014267" y="6659954"/>
            <a:ext cx="7861496" cy="3365730"/>
            <a:chOff x="0" y="0"/>
            <a:chExt cx="10481995" cy="4487640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1944976"/>
              <a:ext cx="10481995" cy="2542664"/>
              <a:chOff x="0" y="0"/>
              <a:chExt cx="2070518" cy="502255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2070518" cy="502255"/>
              </a:xfrm>
              <a:custGeom>
                <a:avLst/>
                <a:gdLst/>
                <a:ahLst/>
                <a:cxnLst/>
                <a:rect l="l" t="t" r="r" b="b"/>
                <a:pathLst>
                  <a:path w="2070518" h="502255">
                    <a:moveTo>
                      <a:pt x="50224" y="0"/>
                    </a:moveTo>
                    <a:lnTo>
                      <a:pt x="2020293" y="0"/>
                    </a:lnTo>
                    <a:cubicBezTo>
                      <a:pt x="2033614" y="0"/>
                      <a:pt x="2046388" y="5291"/>
                      <a:pt x="2055807" y="14710"/>
                    </a:cubicBezTo>
                    <a:cubicBezTo>
                      <a:pt x="2065226" y="24129"/>
                      <a:pt x="2070518" y="36904"/>
                      <a:pt x="2070518" y="50224"/>
                    </a:cubicBezTo>
                    <a:lnTo>
                      <a:pt x="2070518" y="452030"/>
                    </a:lnTo>
                    <a:cubicBezTo>
                      <a:pt x="2070518" y="465351"/>
                      <a:pt x="2065226" y="478125"/>
                      <a:pt x="2055807" y="487544"/>
                    </a:cubicBezTo>
                    <a:cubicBezTo>
                      <a:pt x="2046388" y="496963"/>
                      <a:pt x="2033614" y="502255"/>
                      <a:pt x="2020293" y="502255"/>
                    </a:cubicBezTo>
                    <a:lnTo>
                      <a:pt x="50224" y="502255"/>
                    </a:lnTo>
                    <a:cubicBezTo>
                      <a:pt x="36904" y="502255"/>
                      <a:pt x="24129" y="496963"/>
                      <a:pt x="14710" y="487544"/>
                    </a:cubicBezTo>
                    <a:cubicBezTo>
                      <a:pt x="5291" y="478125"/>
                      <a:pt x="0" y="465351"/>
                      <a:pt x="0" y="452030"/>
                    </a:cubicBezTo>
                    <a:lnTo>
                      <a:pt x="0" y="50224"/>
                    </a:lnTo>
                    <a:cubicBezTo>
                      <a:pt x="0" y="36904"/>
                      <a:pt x="5291" y="24129"/>
                      <a:pt x="14710" y="14710"/>
                    </a:cubicBezTo>
                    <a:cubicBezTo>
                      <a:pt x="24129" y="5291"/>
                      <a:pt x="36904" y="0"/>
                      <a:pt x="5022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38100"/>
                <a:ext cx="2070518" cy="5403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236951" y="2174970"/>
              <a:ext cx="10008094" cy="2139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94"/>
                </a:lnSpc>
              </a:pPr>
              <a:r>
                <a:rPr lang="en-US" sz="3995">
                  <a:solidFill>
                    <a:srgbClr val="FA5030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En lo posible evitar para el uso en alimentos. </a:t>
              </a:r>
            </a:p>
          </p:txBody>
        </p:sp>
        <p:grpSp>
          <p:nvGrpSpPr>
            <p:cNvPr id="33" name="Group 33"/>
            <p:cNvGrpSpPr/>
            <p:nvPr/>
          </p:nvGrpSpPr>
          <p:grpSpPr>
            <a:xfrm>
              <a:off x="2493460" y="0"/>
              <a:ext cx="5240998" cy="1366524"/>
              <a:chOff x="0" y="0"/>
              <a:chExt cx="954624" cy="248906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954624" cy="248906"/>
              </a:xfrm>
              <a:custGeom>
                <a:avLst/>
                <a:gdLst/>
                <a:ahLst/>
                <a:cxnLst/>
                <a:rect l="l" t="t" r="r" b="b"/>
                <a:pathLst>
                  <a:path w="954624" h="248906">
                    <a:moveTo>
                      <a:pt x="100449" y="0"/>
                    </a:moveTo>
                    <a:lnTo>
                      <a:pt x="854176" y="0"/>
                    </a:lnTo>
                    <a:cubicBezTo>
                      <a:pt x="909652" y="0"/>
                      <a:pt x="954624" y="44972"/>
                      <a:pt x="954624" y="100449"/>
                    </a:cubicBezTo>
                    <a:lnTo>
                      <a:pt x="954624" y="148458"/>
                    </a:lnTo>
                    <a:cubicBezTo>
                      <a:pt x="954624" y="203934"/>
                      <a:pt x="909652" y="248906"/>
                      <a:pt x="854176" y="248906"/>
                    </a:cubicBezTo>
                    <a:lnTo>
                      <a:pt x="100449" y="248906"/>
                    </a:lnTo>
                    <a:cubicBezTo>
                      <a:pt x="44972" y="248906"/>
                      <a:pt x="0" y="203934"/>
                      <a:pt x="0" y="148458"/>
                    </a:cubicBezTo>
                    <a:lnTo>
                      <a:pt x="0" y="100449"/>
                    </a:lnTo>
                    <a:cubicBezTo>
                      <a:pt x="0" y="44972"/>
                      <a:pt x="44972" y="0"/>
                      <a:pt x="10044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954624" cy="287006"/>
              </a:xfrm>
              <a:prstGeom prst="rect">
                <a:avLst/>
              </a:prstGeom>
            </p:spPr>
            <p:txBody>
              <a:bodyPr lIns="55091" tIns="55091" rIns="55091" bIns="55091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6" name="TextBox 36"/>
            <p:cNvSpPr txBox="1"/>
            <p:nvPr/>
          </p:nvSpPr>
          <p:spPr>
            <a:xfrm>
              <a:off x="2611935" y="263643"/>
              <a:ext cx="5004047" cy="9154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24"/>
                </a:lnSpc>
              </a:pPr>
              <a:r>
                <a:rPr lang="en-US" sz="4880" b="1">
                  <a:solidFill>
                    <a:srgbClr val="FA503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¡CUIDADO!</a:t>
              </a:r>
            </a:p>
          </p:txBody>
        </p:sp>
      </p:grpSp>
      <p:sp>
        <p:nvSpPr>
          <p:cNvPr id="37" name="Freeform 37"/>
          <p:cNvSpPr/>
          <p:nvPr/>
        </p:nvSpPr>
        <p:spPr>
          <a:xfrm>
            <a:off x="13215" y="8081268"/>
            <a:ext cx="2397355" cy="2397355"/>
          </a:xfrm>
          <a:custGeom>
            <a:avLst/>
            <a:gdLst/>
            <a:ahLst/>
            <a:cxnLst/>
            <a:rect l="l" t="t" r="r" b="b"/>
            <a:pathLst>
              <a:path w="2397355" h="2397355">
                <a:moveTo>
                  <a:pt x="0" y="0"/>
                </a:moveTo>
                <a:lnTo>
                  <a:pt x="2397355" y="0"/>
                </a:lnTo>
                <a:lnTo>
                  <a:pt x="2397355" y="2397355"/>
                </a:lnTo>
                <a:lnTo>
                  <a:pt x="0" y="23973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2182882" y="6421829"/>
            <a:ext cx="3116629" cy="1958695"/>
          </a:xfrm>
          <a:custGeom>
            <a:avLst/>
            <a:gdLst/>
            <a:ahLst/>
            <a:cxnLst/>
            <a:rect l="l" t="t" r="r" b="b"/>
            <a:pathLst>
              <a:path w="3116629" h="1958695">
                <a:moveTo>
                  <a:pt x="0" y="0"/>
                </a:moveTo>
                <a:lnTo>
                  <a:pt x="3116629" y="0"/>
                </a:lnTo>
                <a:lnTo>
                  <a:pt x="3116629" y="1958695"/>
                </a:lnTo>
                <a:lnTo>
                  <a:pt x="0" y="19586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4729852" y="8543199"/>
            <a:ext cx="1339615" cy="1595890"/>
          </a:xfrm>
          <a:custGeom>
            <a:avLst/>
            <a:gdLst/>
            <a:ahLst/>
            <a:cxnLst/>
            <a:rect l="l" t="t" r="r" b="b"/>
            <a:pathLst>
              <a:path w="1339615" h="1595890">
                <a:moveTo>
                  <a:pt x="0" y="0"/>
                </a:moveTo>
                <a:lnTo>
                  <a:pt x="1339615" y="0"/>
                </a:lnTo>
                <a:lnTo>
                  <a:pt x="1339615" y="1595890"/>
                </a:lnTo>
                <a:lnTo>
                  <a:pt x="0" y="15958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7731049" y="7953585"/>
            <a:ext cx="2185504" cy="2185504"/>
          </a:xfrm>
          <a:custGeom>
            <a:avLst/>
            <a:gdLst/>
            <a:ahLst/>
            <a:cxnLst/>
            <a:rect l="l" t="t" r="r" b="b"/>
            <a:pathLst>
              <a:path w="2185504" h="2185504">
                <a:moveTo>
                  <a:pt x="0" y="0"/>
                </a:moveTo>
                <a:lnTo>
                  <a:pt x="2185505" y="0"/>
                </a:lnTo>
                <a:lnTo>
                  <a:pt x="2185505" y="2185504"/>
                </a:lnTo>
                <a:lnTo>
                  <a:pt x="0" y="21855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6488567" y="6650429"/>
            <a:ext cx="1087562" cy="2395908"/>
          </a:xfrm>
          <a:custGeom>
            <a:avLst/>
            <a:gdLst/>
            <a:ahLst/>
            <a:cxnLst/>
            <a:rect l="l" t="t" r="r" b="b"/>
            <a:pathLst>
              <a:path w="1087562" h="2395908">
                <a:moveTo>
                  <a:pt x="0" y="0"/>
                </a:moveTo>
                <a:lnTo>
                  <a:pt x="1087562" y="0"/>
                </a:lnTo>
                <a:lnTo>
                  <a:pt x="1087562" y="2395908"/>
                </a:lnTo>
                <a:lnTo>
                  <a:pt x="0" y="239590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9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83797" y="-275930"/>
            <a:ext cx="11363165" cy="11572352"/>
          </a:xfrm>
          <a:custGeom>
            <a:avLst/>
            <a:gdLst/>
            <a:ahLst/>
            <a:cxnLst/>
            <a:rect l="l" t="t" r="r" b="b"/>
            <a:pathLst>
              <a:path w="11363165" h="11572352">
                <a:moveTo>
                  <a:pt x="0" y="0"/>
                </a:moveTo>
                <a:lnTo>
                  <a:pt x="11363165" y="0"/>
                </a:lnTo>
                <a:lnTo>
                  <a:pt x="11363165" y="11572352"/>
                </a:lnTo>
                <a:lnTo>
                  <a:pt x="0" y="115723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1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1539035">
            <a:off x="15034702" y="1083682"/>
            <a:ext cx="4773720" cy="2725360"/>
          </a:xfrm>
          <a:custGeom>
            <a:avLst/>
            <a:gdLst/>
            <a:ahLst/>
            <a:cxnLst/>
            <a:rect l="l" t="t" r="r" b="b"/>
            <a:pathLst>
              <a:path w="4773720" h="2725360">
                <a:moveTo>
                  <a:pt x="0" y="0"/>
                </a:moveTo>
                <a:lnTo>
                  <a:pt x="4773721" y="0"/>
                </a:lnTo>
                <a:lnTo>
                  <a:pt x="4773721" y="2725361"/>
                </a:lnTo>
                <a:lnTo>
                  <a:pt x="0" y="27253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840115">
            <a:off x="14568442" y="8858377"/>
            <a:ext cx="2857246" cy="2857246"/>
          </a:xfrm>
          <a:custGeom>
            <a:avLst/>
            <a:gdLst/>
            <a:ahLst/>
            <a:cxnLst/>
            <a:rect l="l" t="t" r="r" b="b"/>
            <a:pathLst>
              <a:path w="2857246" h="2857246">
                <a:moveTo>
                  <a:pt x="0" y="0"/>
                </a:moveTo>
                <a:lnTo>
                  <a:pt x="2857245" y="0"/>
                </a:lnTo>
                <a:lnTo>
                  <a:pt x="2857245" y="2857246"/>
                </a:lnTo>
                <a:lnTo>
                  <a:pt x="0" y="28572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t="5376"/>
          <a:stretch>
            <a:fillRect/>
          </a:stretch>
        </p:blipFill>
        <p:spPr>
          <a:xfrm>
            <a:off x="10676460" y="4220334"/>
            <a:ext cx="3363101" cy="565740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54418" y="1512008"/>
            <a:ext cx="16783657" cy="3998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382"/>
              </a:lnSpc>
            </a:pPr>
            <a:r>
              <a:rPr lang="en-US" sz="9888" b="1">
                <a:solidFill>
                  <a:srgbClr val="D4DA01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¿QUÉ PASOS DEBEMOS SEGUIR PARA RECICLAR EN CASA?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9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48509">
            <a:off x="-175276" y="8658"/>
            <a:ext cx="2857246" cy="2857246"/>
          </a:xfrm>
          <a:custGeom>
            <a:avLst/>
            <a:gdLst/>
            <a:ahLst/>
            <a:cxnLst/>
            <a:rect l="l" t="t" r="r" b="b"/>
            <a:pathLst>
              <a:path w="2857246" h="2857246">
                <a:moveTo>
                  <a:pt x="0" y="0"/>
                </a:moveTo>
                <a:lnTo>
                  <a:pt x="2857246" y="0"/>
                </a:lnTo>
                <a:lnTo>
                  <a:pt x="2857246" y="2857245"/>
                </a:lnTo>
                <a:lnTo>
                  <a:pt x="0" y="28572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9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640475" y="-349167"/>
            <a:ext cx="3567843" cy="10692679"/>
          </a:xfrm>
          <a:custGeom>
            <a:avLst/>
            <a:gdLst/>
            <a:ahLst/>
            <a:cxnLst/>
            <a:rect l="l" t="t" r="r" b="b"/>
            <a:pathLst>
              <a:path w="3567843" h="10692679">
                <a:moveTo>
                  <a:pt x="0" y="0"/>
                </a:moveTo>
                <a:lnTo>
                  <a:pt x="3567843" y="0"/>
                </a:lnTo>
                <a:lnTo>
                  <a:pt x="3567843" y="10692679"/>
                </a:lnTo>
                <a:lnTo>
                  <a:pt x="0" y="10692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4102" r="-34102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253347" y="1870629"/>
            <a:ext cx="6890331" cy="3839106"/>
            <a:chOff x="0" y="0"/>
            <a:chExt cx="9187108" cy="5118809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3218640"/>
              <a:ext cx="9187108" cy="1900168"/>
              <a:chOff x="0" y="0"/>
              <a:chExt cx="1814737" cy="37534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814737" cy="375342"/>
              </a:xfrm>
              <a:custGeom>
                <a:avLst/>
                <a:gdLst/>
                <a:ahLst/>
                <a:cxnLst/>
                <a:rect l="l" t="t" r="r" b="b"/>
                <a:pathLst>
                  <a:path w="1814737" h="375342">
                    <a:moveTo>
                      <a:pt x="57303" y="0"/>
                    </a:moveTo>
                    <a:lnTo>
                      <a:pt x="1757434" y="0"/>
                    </a:lnTo>
                    <a:cubicBezTo>
                      <a:pt x="1789082" y="0"/>
                      <a:pt x="1814737" y="25656"/>
                      <a:pt x="1814737" y="57303"/>
                    </a:cubicBezTo>
                    <a:lnTo>
                      <a:pt x="1814737" y="318039"/>
                    </a:lnTo>
                    <a:cubicBezTo>
                      <a:pt x="1814737" y="333236"/>
                      <a:pt x="1808700" y="347812"/>
                      <a:pt x="1797954" y="358558"/>
                    </a:cubicBezTo>
                    <a:cubicBezTo>
                      <a:pt x="1787207" y="369305"/>
                      <a:pt x="1772632" y="375342"/>
                      <a:pt x="1757434" y="375342"/>
                    </a:cubicBezTo>
                    <a:lnTo>
                      <a:pt x="57303" y="375342"/>
                    </a:lnTo>
                    <a:cubicBezTo>
                      <a:pt x="42105" y="375342"/>
                      <a:pt x="27530" y="369305"/>
                      <a:pt x="16784" y="358558"/>
                    </a:cubicBezTo>
                    <a:cubicBezTo>
                      <a:pt x="6037" y="347812"/>
                      <a:pt x="0" y="333236"/>
                      <a:pt x="0" y="318039"/>
                    </a:cubicBezTo>
                    <a:lnTo>
                      <a:pt x="0" y="57303"/>
                    </a:lnTo>
                    <a:cubicBezTo>
                      <a:pt x="0" y="42105"/>
                      <a:pt x="6037" y="27530"/>
                      <a:pt x="16784" y="16784"/>
                    </a:cubicBezTo>
                    <a:cubicBezTo>
                      <a:pt x="27530" y="6037"/>
                      <a:pt x="42105" y="0"/>
                      <a:pt x="5730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1814737" cy="4134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207679" y="3357829"/>
              <a:ext cx="8771750" cy="16694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55"/>
                </a:lnSpc>
              </a:pPr>
              <a:r>
                <a:rPr lang="en-US" sz="3100" b="1">
                  <a:solidFill>
                    <a:srgbClr val="FF914D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1) Separar y clasificar los plásticos de la basura en tu casa. </a:t>
              </a:r>
            </a:p>
          </p:txBody>
        </p:sp>
        <p:pic>
          <p:nvPicPr>
            <p:cNvPr id="9" name="Picture 9">
              <a:hlinkClick r:id="" action="ppaction://media"/>
            </p:cNvPr>
            <p:cNvPicPr>
              <a:picLocks noChangeAspect="1"/>
            </p:cNvPicPr>
            <p:nvPr>
              <a:vide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11"/>
            <a:srcRect/>
            <a:stretch>
              <a:fillRect/>
            </a:stretch>
          </p:blipFill>
          <p:spPr>
            <a:xfrm>
              <a:off x="1684113" y="0"/>
              <a:ext cx="5954953" cy="3323695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9865192" y="4380858"/>
            <a:ext cx="6181124" cy="1417321"/>
            <a:chOff x="0" y="0"/>
            <a:chExt cx="8241498" cy="1889761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8241498" cy="1889761"/>
              <a:chOff x="0" y="0"/>
              <a:chExt cx="1627950" cy="37328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627950" cy="373286"/>
              </a:xfrm>
              <a:custGeom>
                <a:avLst/>
                <a:gdLst/>
                <a:ahLst/>
                <a:cxnLst/>
                <a:rect l="l" t="t" r="r" b="b"/>
                <a:pathLst>
                  <a:path w="1627950" h="373286">
                    <a:moveTo>
                      <a:pt x="63878" y="0"/>
                    </a:moveTo>
                    <a:lnTo>
                      <a:pt x="1564072" y="0"/>
                    </a:lnTo>
                    <a:cubicBezTo>
                      <a:pt x="1599351" y="0"/>
                      <a:pt x="1627950" y="28599"/>
                      <a:pt x="1627950" y="63878"/>
                    </a:cubicBezTo>
                    <a:lnTo>
                      <a:pt x="1627950" y="309408"/>
                    </a:lnTo>
                    <a:cubicBezTo>
                      <a:pt x="1627950" y="326350"/>
                      <a:pt x="1621220" y="342597"/>
                      <a:pt x="1609241" y="354577"/>
                    </a:cubicBezTo>
                    <a:cubicBezTo>
                      <a:pt x="1597261" y="366556"/>
                      <a:pt x="1581014" y="373286"/>
                      <a:pt x="1564072" y="373286"/>
                    </a:cubicBezTo>
                    <a:lnTo>
                      <a:pt x="63878" y="373286"/>
                    </a:lnTo>
                    <a:cubicBezTo>
                      <a:pt x="46937" y="373286"/>
                      <a:pt x="30689" y="366556"/>
                      <a:pt x="18709" y="354577"/>
                    </a:cubicBezTo>
                    <a:cubicBezTo>
                      <a:pt x="6730" y="342597"/>
                      <a:pt x="0" y="326350"/>
                      <a:pt x="0" y="309408"/>
                    </a:cubicBezTo>
                    <a:lnTo>
                      <a:pt x="0" y="63878"/>
                    </a:lnTo>
                    <a:cubicBezTo>
                      <a:pt x="0" y="28599"/>
                      <a:pt x="28599" y="0"/>
                      <a:pt x="6387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1627950" cy="41138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224403" y="180622"/>
              <a:ext cx="7868892" cy="16692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49"/>
                </a:lnSpc>
              </a:pPr>
              <a:r>
                <a:rPr lang="en-US" sz="3095" b="1">
                  <a:solidFill>
                    <a:srgbClr val="98BA0B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2) Lavar los envases, no debe quedar ningún resto de comida o grasa.  </a:t>
              </a:r>
            </a:p>
          </p:txBody>
        </p:sp>
      </p:grpSp>
      <p:sp>
        <p:nvSpPr>
          <p:cNvPr id="15" name="Freeform 15"/>
          <p:cNvSpPr/>
          <p:nvPr/>
        </p:nvSpPr>
        <p:spPr>
          <a:xfrm rot="1398338">
            <a:off x="-107166" y="8101165"/>
            <a:ext cx="3487301" cy="3487301"/>
          </a:xfrm>
          <a:custGeom>
            <a:avLst/>
            <a:gdLst/>
            <a:ahLst/>
            <a:cxnLst/>
            <a:rect l="l" t="t" r="r" b="b"/>
            <a:pathLst>
              <a:path w="3487301" h="3487301">
                <a:moveTo>
                  <a:pt x="0" y="0"/>
                </a:moveTo>
                <a:lnTo>
                  <a:pt x="3487301" y="0"/>
                </a:lnTo>
                <a:lnTo>
                  <a:pt x="3487301" y="3487301"/>
                </a:lnTo>
                <a:lnTo>
                  <a:pt x="0" y="348730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9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111511" y="8775584"/>
            <a:ext cx="7041692" cy="1388200"/>
            <a:chOff x="0" y="0"/>
            <a:chExt cx="9388922" cy="1850934"/>
          </a:xfrm>
        </p:grpSpPr>
        <p:grpSp>
          <p:nvGrpSpPr>
            <p:cNvPr id="17" name="Group 17"/>
            <p:cNvGrpSpPr/>
            <p:nvPr/>
          </p:nvGrpSpPr>
          <p:grpSpPr>
            <a:xfrm>
              <a:off x="189114" y="0"/>
              <a:ext cx="9187108" cy="1850934"/>
              <a:chOff x="0" y="0"/>
              <a:chExt cx="1814737" cy="365617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814737" cy="365617"/>
              </a:xfrm>
              <a:custGeom>
                <a:avLst/>
                <a:gdLst/>
                <a:ahLst/>
                <a:cxnLst/>
                <a:rect l="l" t="t" r="r" b="b"/>
                <a:pathLst>
                  <a:path w="1814737" h="365617">
                    <a:moveTo>
                      <a:pt x="57303" y="0"/>
                    </a:moveTo>
                    <a:lnTo>
                      <a:pt x="1757434" y="0"/>
                    </a:lnTo>
                    <a:cubicBezTo>
                      <a:pt x="1789082" y="0"/>
                      <a:pt x="1814737" y="25656"/>
                      <a:pt x="1814737" y="57303"/>
                    </a:cubicBezTo>
                    <a:lnTo>
                      <a:pt x="1814737" y="308313"/>
                    </a:lnTo>
                    <a:cubicBezTo>
                      <a:pt x="1814737" y="323511"/>
                      <a:pt x="1808700" y="338086"/>
                      <a:pt x="1797954" y="348833"/>
                    </a:cubicBezTo>
                    <a:cubicBezTo>
                      <a:pt x="1787207" y="359579"/>
                      <a:pt x="1772632" y="365617"/>
                      <a:pt x="1757434" y="365617"/>
                    </a:cubicBezTo>
                    <a:lnTo>
                      <a:pt x="57303" y="365617"/>
                    </a:lnTo>
                    <a:cubicBezTo>
                      <a:pt x="42105" y="365617"/>
                      <a:pt x="27530" y="359579"/>
                      <a:pt x="16784" y="348833"/>
                    </a:cubicBezTo>
                    <a:cubicBezTo>
                      <a:pt x="6037" y="338086"/>
                      <a:pt x="0" y="323511"/>
                      <a:pt x="0" y="308313"/>
                    </a:cubicBezTo>
                    <a:lnTo>
                      <a:pt x="0" y="57303"/>
                    </a:lnTo>
                    <a:cubicBezTo>
                      <a:pt x="0" y="42105"/>
                      <a:pt x="6037" y="27530"/>
                      <a:pt x="16784" y="16784"/>
                    </a:cubicBezTo>
                    <a:cubicBezTo>
                      <a:pt x="27530" y="6037"/>
                      <a:pt x="42105" y="0"/>
                      <a:pt x="5730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1814737" cy="4037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0" y="47533"/>
              <a:ext cx="9388922" cy="18034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25"/>
                </a:lnSpc>
              </a:pPr>
              <a:r>
                <a:rPr lang="en-US" sz="2500" b="1">
                  <a:solidFill>
                    <a:srgbClr val="2C9196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3)Depositar en los contenedores correctos, entregarlos a los ecorecolectores/as o centros de acopio </a:t>
              </a:r>
            </a:p>
          </p:txBody>
        </p:sp>
      </p:grpSp>
      <p:pic>
        <p:nvPicPr>
          <p:cNvPr id="21" name="Picture 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945056" y="5832314"/>
            <a:ext cx="3132288" cy="2943270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10373085" y="8930667"/>
            <a:ext cx="5165337" cy="1356333"/>
            <a:chOff x="0" y="0"/>
            <a:chExt cx="6887117" cy="1808444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6887117" cy="1808444"/>
              <a:chOff x="0" y="0"/>
              <a:chExt cx="1360418" cy="35722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360418" cy="357224"/>
              </a:xfrm>
              <a:custGeom>
                <a:avLst/>
                <a:gdLst/>
                <a:ahLst/>
                <a:cxnLst/>
                <a:rect l="l" t="t" r="r" b="b"/>
                <a:pathLst>
                  <a:path w="1360418" h="357224">
                    <a:moveTo>
                      <a:pt x="76440" y="0"/>
                    </a:moveTo>
                    <a:lnTo>
                      <a:pt x="1283978" y="0"/>
                    </a:lnTo>
                    <a:cubicBezTo>
                      <a:pt x="1326195" y="0"/>
                      <a:pt x="1360418" y="34223"/>
                      <a:pt x="1360418" y="76440"/>
                    </a:cubicBezTo>
                    <a:lnTo>
                      <a:pt x="1360418" y="280784"/>
                    </a:lnTo>
                    <a:cubicBezTo>
                      <a:pt x="1360418" y="301057"/>
                      <a:pt x="1352365" y="320500"/>
                      <a:pt x="1338029" y="334835"/>
                    </a:cubicBezTo>
                    <a:cubicBezTo>
                      <a:pt x="1323694" y="349170"/>
                      <a:pt x="1304251" y="357224"/>
                      <a:pt x="1283978" y="357224"/>
                    </a:cubicBezTo>
                    <a:lnTo>
                      <a:pt x="76440" y="357224"/>
                    </a:lnTo>
                    <a:cubicBezTo>
                      <a:pt x="56167" y="357224"/>
                      <a:pt x="36724" y="349170"/>
                      <a:pt x="22389" y="334835"/>
                    </a:cubicBezTo>
                    <a:cubicBezTo>
                      <a:pt x="8053" y="320500"/>
                      <a:pt x="0" y="301057"/>
                      <a:pt x="0" y="280784"/>
                    </a:cubicBezTo>
                    <a:lnTo>
                      <a:pt x="0" y="76440"/>
                    </a:lnTo>
                    <a:cubicBezTo>
                      <a:pt x="0" y="56167"/>
                      <a:pt x="8053" y="36724"/>
                      <a:pt x="22389" y="22389"/>
                    </a:cubicBezTo>
                    <a:cubicBezTo>
                      <a:pt x="36724" y="8053"/>
                      <a:pt x="56167" y="0"/>
                      <a:pt x="7644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76200"/>
                <a:ext cx="1360418" cy="4334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59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203384" y="80627"/>
              <a:ext cx="6575743" cy="16694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55"/>
                </a:lnSpc>
              </a:pPr>
              <a:r>
                <a:rPr lang="en-US" sz="3100" b="1">
                  <a:solidFill>
                    <a:srgbClr val="FB7ED3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4)Transformar el plástico  en productos nuevos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14137913" y="-1280242"/>
            <a:ext cx="3767124" cy="3767124"/>
          </a:xfrm>
          <a:custGeom>
            <a:avLst/>
            <a:gdLst/>
            <a:ahLst/>
            <a:cxnLst/>
            <a:rect l="l" t="t" r="r" b="b"/>
            <a:pathLst>
              <a:path w="3767124" h="3767124">
                <a:moveTo>
                  <a:pt x="0" y="0"/>
                </a:moveTo>
                <a:lnTo>
                  <a:pt x="3767124" y="0"/>
                </a:lnTo>
                <a:lnTo>
                  <a:pt x="3767124" y="3767124"/>
                </a:lnTo>
                <a:lnTo>
                  <a:pt x="0" y="376712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28" name="Picture 28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rcRect/>
          <a:stretch>
            <a:fillRect/>
          </a:stretch>
        </p:blipFill>
        <p:spPr>
          <a:xfrm>
            <a:off x="10643854" y="1823004"/>
            <a:ext cx="4674270" cy="2629277"/>
          </a:xfrm>
          <a:prstGeom prst="rect">
            <a:avLst/>
          </a:prstGeom>
        </p:spPr>
      </p:pic>
      <p:sp>
        <p:nvSpPr>
          <p:cNvPr id="29" name="Freeform 29"/>
          <p:cNvSpPr/>
          <p:nvPr/>
        </p:nvSpPr>
        <p:spPr>
          <a:xfrm>
            <a:off x="10380033" y="5894051"/>
            <a:ext cx="5201911" cy="3036616"/>
          </a:xfrm>
          <a:custGeom>
            <a:avLst/>
            <a:gdLst/>
            <a:ahLst/>
            <a:cxnLst/>
            <a:rect l="l" t="t" r="r" b="b"/>
            <a:pathLst>
              <a:path w="5201911" h="3036616">
                <a:moveTo>
                  <a:pt x="0" y="0"/>
                </a:moveTo>
                <a:lnTo>
                  <a:pt x="5201912" y="0"/>
                </a:lnTo>
                <a:lnTo>
                  <a:pt x="5201912" y="3036616"/>
                </a:lnTo>
                <a:lnTo>
                  <a:pt x="0" y="303661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100000">
                <p:cTn id="3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100000">
                <p:cTn id="4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9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48509">
            <a:off x="-175276" y="8658"/>
            <a:ext cx="2857246" cy="2857246"/>
          </a:xfrm>
          <a:custGeom>
            <a:avLst/>
            <a:gdLst/>
            <a:ahLst/>
            <a:cxnLst/>
            <a:rect l="l" t="t" r="r" b="b"/>
            <a:pathLst>
              <a:path w="2857246" h="2857246">
                <a:moveTo>
                  <a:pt x="0" y="0"/>
                </a:moveTo>
                <a:lnTo>
                  <a:pt x="2857246" y="0"/>
                </a:lnTo>
                <a:lnTo>
                  <a:pt x="2857246" y="2857245"/>
                </a:lnTo>
                <a:lnTo>
                  <a:pt x="0" y="28572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640475" y="-349167"/>
            <a:ext cx="3567843" cy="10692679"/>
          </a:xfrm>
          <a:custGeom>
            <a:avLst/>
            <a:gdLst/>
            <a:ahLst/>
            <a:cxnLst/>
            <a:rect l="l" t="t" r="r" b="b"/>
            <a:pathLst>
              <a:path w="3567843" h="10692679">
                <a:moveTo>
                  <a:pt x="0" y="0"/>
                </a:moveTo>
                <a:lnTo>
                  <a:pt x="3567843" y="0"/>
                </a:lnTo>
                <a:lnTo>
                  <a:pt x="3567843" y="10692679"/>
                </a:lnTo>
                <a:lnTo>
                  <a:pt x="0" y="106926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4102" r="-34102"/>
            </a:stretch>
          </a:blipFill>
        </p:spPr>
      </p:sp>
      <p:sp>
        <p:nvSpPr>
          <p:cNvPr id="4" name="Freeform 4"/>
          <p:cNvSpPr/>
          <p:nvPr/>
        </p:nvSpPr>
        <p:spPr>
          <a:xfrm rot="1398338">
            <a:off x="-107166" y="8101165"/>
            <a:ext cx="3487301" cy="3487301"/>
          </a:xfrm>
          <a:custGeom>
            <a:avLst/>
            <a:gdLst/>
            <a:ahLst/>
            <a:cxnLst/>
            <a:rect l="l" t="t" r="r" b="b"/>
            <a:pathLst>
              <a:path w="3487301" h="3487301">
                <a:moveTo>
                  <a:pt x="0" y="0"/>
                </a:moveTo>
                <a:lnTo>
                  <a:pt x="3487301" y="0"/>
                </a:lnTo>
                <a:lnTo>
                  <a:pt x="3487301" y="3487301"/>
                </a:lnTo>
                <a:lnTo>
                  <a:pt x="0" y="34873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9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137913" y="-1280242"/>
            <a:ext cx="3767124" cy="3767124"/>
          </a:xfrm>
          <a:custGeom>
            <a:avLst/>
            <a:gdLst/>
            <a:ahLst/>
            <a:cxnLst/>
            <a:rect l="l" t="t" r="r" b="b"/>
            <a:pathLst>
              <a:path w="3767124" h="3767124">
                <a:moveTo>
                  <a:pt x="0" y="0"/>
                </a:moveTo>
                <a:lnTo>
                  <a:pt x="3767124" y="0"/>
                </a:lnTo>
                <a:lnTo>
                  <a:pt x="3767124" y="3767124"/>
                </a:lnTo>
                <a:lnTo>
                  <a:pt x="0" y="37671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/>
          <a:stretch>
            <a:fillRect/>
          </a:stretch>
        </p:blipFill>
        <p:spPr>
          <a:xfrm>
            <a:off x="8347583" y="326887"/>
            <a:ext cx="5418690" cy="9633226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253347" y="4631235"/>
            <a:ext cx="6356656" cy="1636488"/>
            <a:chOff x="0" y="0"/>
            <a:chExt cx="8475541" cy="2181985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8475541" cy="2181985"/>
              <a:chOff x="0" y="0"/>
              <a:chExt cx="1674181" cy="43100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74181" cy="431009"/>
              </a:xfrm>
              <a:custGeom>
                <a:avLst/>
                <a:gdLst/>
                <a:ahLst/>
                <a:cxnLst/>
                <a:rect l="l" t="t" r="r" b="b"/>
                <a:pathLst>
                  <a:path w="1674181" h="431009">
                    <a:moveTo>
                      <a:pt x="62114" y="0"/>
                    </a:moveTo>
                    <a:lnTo>
                      <a:pt x="1612067" y="0"/>
                    </a:lnTo>
                    <a:cubicBezTo>
                      <a:pt x="1628541" y="0"/>
                      <a:pt x="1644340" y="6544"/>
                      <a:pt x="1655988" y="18193"/>
                    </a:cubicBezTo>
                    <a:cubicBezTo>
                      <a:pt x="1667637" y="29841"/>
                      <a:pt x="1674181" y="45640"/>
                      <a:pt x="1674181" y="62114"/>
                    </a:cubicBezTo>
                    <a:lnTo>
                      <a:pt x="1674181" y="368895"/>
                    </a:lnTo>
                    <a:cubicBezTo>
                      <a:pt x="1674181" y="403200"/>
                      <a:pt x="1646372" y="431009"/>
                      <a:pt x="1612067" y="431009"/>
                    </a:cubicBezTo>
                    <a:lnTo>
                      <a:pt x="62114" y="431009"/>
                    </a:lnTo>
                    <a:cubicBezTo>
                      <a:pt x="27809" y="431009"/>
                      <a:pt x="0" y="403200"/>
                      <a:pt x="0" y="368895"/>
                    </a:cubicBezTo>
                    <a:lnTo>
                      <a:pt x="0" y="62114"/>
                    </a:lnTo>
                    <a:cubicBezTo>
                      <a:pt x="0" y="27809"/>
                      <a:pt x="27809" y="0"/>
                      <a:pt x="6211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1674181" cy="4691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191594" y="220469"/>
              <a:ext cx="8092354" cy="17886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459"/>
                </a:lnSpc>
                <a:spcBef>
                  <a:spcPct val="0"/>
                </a:spcBef>
              </a:pPr>
              <a:r>
                <a:rPr lang="en-US" sz="3295" b="1">
                  <a:solidFill>
                    <a:srgbClr val="00000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Pasos a seguir para disponer las botellas de plástico.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9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48509">
            <a:off x="-175276" y="8658"/>
            <a:ext cx="2857246" cy="2857246"/>
          </a:xfrm>
          <a:custGeom>
            <a:avLst/>
            <a:gdLst/>
            <a:ahLst/>
            <a:cxnLst/>
            <a:rect l="l" t="t" r="r" b="b"/>
            <a:pathLst>
              <a:path w="2857246" h="2857246">
                <a:moveTo>
                  <a:pt x="0" y="0"/>
                </a:moveTo>
                <a:lnTo>
                  <a:pt x="2857246" y="0"/>
                </a:lnTo>
                <a:lnTo>
                  <a:pt x="2857246" y="2857245"/>
                </a:lnTo>
                <a:lnTo>
                  <a:pt x="0" y="28572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9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410291" y="-405679"/>
            <a:ext cx="3567843" cy="10692679"/>
          </a:xfrm>
          <a:custGeom>
            <a:avLst/>
            <a:gdLst/>
            <a:ahLst/>
            <a:cxnLst/>
            <a:rect l="l" t="t" r="r" b="b"/>
            <a:pathLst>
              <a:path w="3567843" h="10692679">
                <a:moveTo>
                  <a:pt x="0" y="0"/>
                </a:moveTo>
                <a:lnTo>
                  <a:pt x="3567842" y="0"/>
                </a:lnTo>
                <a:lnTo>
                  <a:pt x="3567842" y="10692679"/>
                </a:lnTo>
                <a:lnTo>
                  <a:pt x="0" y="10692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4102" r="-34102"/>
            </a:stretch>
          </a:blipFill>
        </p:spPr>
      </p:sp>
      <p:sp>
        <p:nvSpPr>
          <p:cNvPr id="4" name="Freeform 4"/>
          <p:cNvSpPr/>
          <p:nvPr/>
        </p:nvSpPr>
        <p:spPr>
          <a:xfrm rot="1398338">
            <a:off x="-107166" y="8101165"/>
            <a:ext cx="3487301" cy="3487301"/>
          </a:xfrm>
          <a:custGeom>
            <a:avLst/>
            <a:gdLst/>
            <a:ahLst/>
            <a:cxnLst/>
            <a:rect l="l" t="t" r="r" b="b"/>
            <a:pathLst>
              <a:path w="3487301" h="3487301">
                <a:moveTo>
                  <a:pt x="0" y="0"/>
                </a:moveTo>
                <a:lnTo>
                  <a:pt x="3487301" y="0"/>
                </a:lnTo>
                <a:lnTo>
                  <a:pt x="3487301" y="3487301"/>
                </a:lnTo>
                <a:lnTo>
                  <a:pt x="0" y="348730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9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137913" y="-1280242"/>
            <a:ext cx="3767124" cy="3767124"/>
          </a:xfrm>
          <a:custGeom>
            <a:avLst/>
            <a:gdLst/>
            <a:ahLst/>
            <a:cxnLst/>
            <a:rect l="l" t="t" r="r" b="b"/>
            <a:pathLst>
              <a:path w="3767124" h="3767124">
                <a:moveTo>
                  <a:pt x="0" y="0"/>
                </a:moveTo>
                <a:lnTo>
                  <a:pt x="3767124" y="0"/>
                </a:lnTo>
                <a:lnTo>
                  <a:pt x="3767124" y="3767124"/>
                </a:lnTo>
                <a:lnTo>
                  <a:pt x="0" y="37671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rcRect/>
          <a:stretch>
            <a:fillRect/>
          </a:stretch>
        </p:blipFill>
        <p:spPr>
          <a:xfrm>
            <a:off x="52261" y="603320"/>
            <a:ext cx="4591805" cy="8163210"/>
          </a:xfrm>
          <a:prstGeom prst="rect">
            <a:avLst/>
          </a:prstGeom>
        </p:spPr>
      </p:pic>
      <p:pic>
        <p:nvPicPr>
          <p:cNvPr id="7" name="Picture 7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rcRect/>
          <a:stretch>
            <a:fillRect/>
          </a:stretch>
        </p:blipFill>
        <p:spPr>
          <a:xfrm>
            <a:off x="9794011" y="2891022"/>
            <a:ext cx="7242055" cy="4099276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317938" y="9117012"/>
            <a:ext cx="4060453" cy="727804"/>
            <a:chOff x="0" y="0"/>
            <a:chExt cx="5413937" cy="97040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5413937" cy="970405"/>
              <a:chOff x="0" y="0"/>
              <a:chExt cx="1069420" cy="19168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069420" cy="191685"/>
              </a:xfrm>
              <a:custGeom>
                <a:avLst/>
                <a:gdLst/>
                <a:ahLst/>
                <a:cxnLst/>
                <a:rect l="l" t="t" r="r" b="b"/>
                <a:pathLst>
                  <a:path w="1069420" h="191685">
                    <a:moveTo>
                      <a:pt x="95842" y="0"/>
                    </a:moveTo>
                    <a:lnTo>
                      <a:pt x="973577" y="0"/>
                    </a:lnTo>
                    <a:cubicBezTo>
                      <a:pt x="1026509" y="0"/>
                      <a:pt x="1069420" y="42910"/>
                      <a:pt x="1069420" y="95842"/>
                    </a:cubicBezTo>
                    <a:lnTo>
                      <a:pt x="1069420" y="95842"/>
                    </a:lnTo>
                    <a:cubicBezTo>
                      <a:pt x="1069420" y="148775"/>
                      <a:pt x="1026509" y="191685"/>
                      <a:pt x="973577" y="191685"/>
                    </a:cubicBezTo>
                    <a:lnTo>
                      <a:pt x="95842" y="191685"/>
                    </a:lnTo>
                    <a:cubicBezTo>
                      <a:pt x="42910" y="191685"/>
                      <a:pt x="0" y="148775"/>
                      <a:pt x="0" y="95842"/>
                    </a:cubicBezTo>
                    <a:lnTo>
                      <a:pt x="0" y="95842"/>
                    </a:lnTo>
                    <a:cubicBezTo>
                      <a:pt x="0" y="42910"/>
                      <a:pt x="42910" y="0"/>
                      <a:pt x="9584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1069420" cy="2297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22385" y="220469"/>
              <a:ext cx="5169167" cy="5770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49"/>
                </a:lnSpc>
              </a:pPr>
              <a:r>
                <a:rPr lang="en-US" sz="3095" b="1">
                  <a:solidFill>
                    <a:srgbClr val="00000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Bioplast Bolivia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827981" y="9084627"/>
            <a:ext cx="4720172" cy="760188"/>
            <a:chOff x="0" y="0"/>
            <a:chExt cx="6293563" cy="1013585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6293563" cy="1013585"/>
              <a:chOff x="0" y="0"/>
              <a:chExt cx="1243173" cy="20021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243173" cy="200214"/>
              </a:xfrm>
              <a:custGeom>
                <a:avLst/>
                <a:gdLst/>
                <a:ahLst/>
                <a:cxnLst/>
                <a:rect l="l" t="t" r="r" b="b"/>
                <a:pathLst>
                  <a:path w="1243173" h="200214">
                    <a:moveTo>
                      <a:pt x="83649" y="0"/>
                    </a:moveTo>
                    <a:lnTo>
                      <a:pt x="1159524" y="0"/>
                    </a:lnTo>
                    <a:cubicBezTo>
                      <a:pt x="1181709" y="0"/>
                      <a:pt x="1202985" y="8813"/>
                      <a:pt x="1218673" y="24500"/>
                    </a:cubicBezTo>
                    <a:cubicBezTo>
                      <a:pt x="1234360" y="40187"/>
                      <a:pt x="1243173" y="61464"/>
                      <a:pt x="1243173" y="83649"/>
                    </a:cubicBezTo>
                    <a:lnTo>
                      <a:pt x="1243173" y="116565"/>
                    </a:lnTo>
                    <a:cubicBezTo>
                      <a:pt x="1243173" y="138750"/>
                      <a:pt x="1234360" y="160027"/>
                      <a:pt x="1218673" y="175714"/>
                    </a:cubicBezTo>
                    <a:cubicBezTo>
                      <a:pt x="1202985" y="191401"/>
                      <a:pt x="1181709" y="200214"/>
                      <a:pt x="1159524" y="200214"/>
                    </a:cubicBezTo>
                    <a:lnTo>
                      <a:pt x="83649" y="200214"/>
                    </a:lnTo>
                    <a:cubicBezTo>
                      <a:pt x="61464" y="200214"/>
                      <a:pt x="40187" y="191401"/>
                      <a:pt x="24500" y="175714"/>
                    </a:cubicBezTo>
                    <a:cubicBezTo>
                      <a:pt x="8813" y="160027"/>
                      <a:pt x="0" y="138750"/>
                      <a:pt x="0" y="116565"/>
                    </a:cubicBezTo>
                    <a:lnTo>
                      <a:pt x="0" y="83649"/>
                    </a:lnTo>
                    <a:cubicBezTo>
                      <a:pt x="0" y="61464"/>
                      <a:pt x="8813" y="40187"/>
                      <a:pt x="24500" y="24500"/>
                    </a:cubicBezTo>
                    <a:cubicBezTo>
                      <a:pt x="40187" y="8813"/>
                      <a:pt x="61464" y="0"/>
                      <a:pt x="8364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1243173" cy="2383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42269" y="220469"/>
              <a:ext cx="6009024" cy="6202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459"/>
                </a:lnSpc>
                <a:spcBef>
                  <a:spcPct val="0"/>
                </a:spcBef>
              </a:pPr>
              <a:r>
                <a:rPr lang="en-US" sz="3295" b="1" u="none" strike="noStrike">
                  <a:solidFill>
                    <a:srgbClr val="00000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Eco Grupo Bolivia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636725" y="7173489"/>
            <a:ext cx="1556627" cy="760188"/>
            <a:chOff x="0" y="0"/>
            <a:chExt cx="2075503" cy="1013585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2075503" cy="1013585"/>
              <a:chOff x="0" y="0"/>
              <a:chExt cx="409976" cy="20021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409976" cy="200214"/>
              </a:xfrm>
              <a:custGeom>
                <a:avLst/>
                <a:gdLst/>
                <a:ahLst/>
                <a:cxnLst/>
                <a:rect l="l" t="t" r="r" b="b"/>
                <a:pathLst>
                  <a:path w="409976" h="200214">
                    <a:moveTo>
                      <a:pt x="100107" y="0"/>
                    </a:moveTo>
                    <a:lnTo>
                      <a:pt x="309869" y="0"/>
                    </a:lnTo>
                    <a:cubicBezTo>
                      <a:pt x="336419" y="0"/>
                      <a:pt x="361881" y="10547"/>
                      <a:pt x="380655" y="29321"/>
                    </a:cubicBezTo>
                    <a:cubicBezTo>
                      <a:pt x="399429" y="48094"/>
                      <a:pt x="409976" y="73557"/>
                      <a:pt x="409976" y="100107"/>
                    </a:cubicBezTo>
                    <a:lnTo>
                      <a:pt x="409976" y="100107"/>
                    </a:lnTo>
                    <a:cubicBezTo>
                      <a:pt x="409976" y="155395"/>
                      <a:pt x="365156" y="200214"/>
                      <a:pt x="309869" y="200214"/>
                    </a:cubicBezTo>
                    <a:lnTo>
                      <a:pt x="100107" y="200214"/>
                    </a:lnTo>
                    <a:cubicBezTo>
                      <a:pt x="44819" y="200214"/>
                      <a:pt x="0" y="155395"/>
                      <a:pt x="0" y="100107"/>
                    </a:cubicBezTo>
                    <a:lnTo>
                      <a:pt x="0" y="100107"/>
                    </a:lnTo>
                    <a:cubicBezTo>
                      <a:pt x="0" y="44819"/>
                      <a:pt x="44819" y="0"/>
                      <a:pt x="10010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409976" cy="2383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46918" y="220469"/>
              <a:ext cx="1981667" cy="6202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459"/>
                </a:lnSpc>
                <a:spcBef>
                  <a:spcPct val="0"/>
                </a:spcBef>
              </a:pPr>
              <a:r>
                <a:rPr lang="en-US" sz="3295" b="1">
                  <a:solidFill>
                    <a:srgbClr val="00000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Mamut</a:t>
              </a:r>
            </a:p>
          </p:txBody>
        </p:sp>
      </p:grpSp>
      <p:pic>
        <p:nvPicPr>
          <p:cNvPr id="23" name="Picture 23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rcRect/>
          <a:stretch>
            <a:fillRect/>
          </a:stretch>
        </p:blipFill>
        <p:spPr>
          <a:xfrm>
            <a:off x="4827981" y="603320"/>
            <a:ext cx="4591805" cy="8163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100000">
                <p:cTn id="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100000">
                <p:cTn id="4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9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83797" y="-275930"/>
            <a:ext cx="11363165" cy="11572352"/>
          </a:xfrm>
          <a:custGeom>
            <a:avLst/>
            <a:gdLst/>
            <a:ahLst/>
            <a:cxnLst/>
            <a:rect l="l" t="t" r="r" b="b"/>
            <a:pathLst>
              <a:path w="11363165" h="11572352">
                <a:moveTo>
                  <a:pt x="0" y="0"/>
                </a:moveTo>
                <a:lnTo>
                  <a:pt x="11363165" y="0"/>
                </a:lnTo>
                <a:lnTo>
                  <a:pt x="11363165" y="11572352"/>
                </a:lnTo>
                <a:lnTo>
                  <a:pt x="0" y="115723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1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1539035">
            <a:off x="15034702" y="1083682"/>
            <a:ext cx="4773720" cy="2725360"/>
          </a:xfrm>
          <a:custGeom>
            <a:avLst/>
            <a:gdLst/>
            <a:ahLst/>
            <a:cxnLst/>
            <a:rect l="l" t="t" r="r" b="b"/>
            <a:pathLst>
              <a:path w="4773720" h="2725360">
                <a:moveTo>
                  <a:pt x="0" y="0"/>
                </a:moveTo>
                <a:lnTo>
                  <a:pt x="4773721" y="0"/>
                </a:lnTo>
                <a:lnTo>
                  <a:pt x="4773721" y="2725361"/>
                </a:lnTo>
                <a:lnTo>
                  <a:pt x="0" y="27253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840115">
            <a:off x="14568442" y="8858377"/>
            <a:ext cx="2857246" cy="2857246"/>
          </a:xfrm>
          <a:custGeom>
            <a:avLst/>
            <a:gdLst/>
            <a:ahLst/>
            <a:cxnLst/>
            <a:rect l="l" t="t" r="r" b="b"/>
            <a:pathLst>
              <a:path w="2857246" h="2857246">
                <a:moveTo>
                  <a:pt x="0" y="0"/>
                </a:moveTo>
                <a:lnTo>
                  <a:pt x="2857245" y="0"/>
                </a:lnTo>
                <a:lnTo>
                  <a:pt x="2857245" y="2857246"/>
                </a:lnTo>
                <a:lnTo>
                  <a:pt x="0" y="28572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>
            <a:off x="8900671" y="3617055"/>
            <a:ext cx="6260680" cy="626068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70911" y="1739728"/>
            <a:ext cx="16783657" cy="2680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382"/>
              </a:lnSpc>
            </a:pPr>
            <a:r>
              <a:rPr lang="en-US" sz="9888" b="1">
                <a:solidFill>
                  <a:srgbClr val="D4DA01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ERRORES COMÚNES AL RECICLAR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9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92434" y="2240559"/>
            <a:ext cx="11363165" cy="11572352"/>
          </a:xfrm>
          <a:custGeom>
            <a:avLst/>
            <a:gdLst/>
            <a:ahLst/>
            <a:cxnLst/>
            <a:rect l="l" t="t" r="r" b="b"/>
            <a:pathLst>
              <a:path w="11363165" h="11572352">
                <a:moveTo>
                  <a:pt x="0" y="0"/>
                </a:moveTo>
                <a:lnTo>
                  <a:pt x="11363164" y="0"/>
                </a:lnTo>
                <a:lnTo>
                  <a:pt x="11363164" y="11572353"/>
                </a:lnTo>
                <a:lnTo>
                  <a:pt x="0" y="115723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1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-1084037">
            <a:off x="15574400" y="-688016"/>
            <a:ext cx="3433432" cy="3433432"/>
          </a:xfrm>
          <a:custGeom>
            <a:avLst/>
            <a:gdLst/>
            <a:ahLst/>
            <a:cxnLst/>
            <a:rect l="l" t="t" r="r" b="b"/>
            <a:pathLst>
              <a:path w="3433432" h="3433432">
                <a:moveTo>
                  <a:pt x="0" y="0"/>
                </a:moveTo>
                <a:lnTo>
                  <a:pt x="3433433" y="0"/>
                </a:lnTo>
                <a:lnTo>
                  <a:pt x="3433433" y="3433432"/>
                </a:lnTo>
                <a:lnTo>
                  <a:pt x="0" y="34334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4451938"/>
            <a:ext cx="8323762" cy="1383123"/>
            <a:chOff x="0" y="0"/>
            <a:chExt cx="11098350" cy="184416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1098350" cy="1844164"/>
              <a:chOff x="0" y="0"/>
              <a:chExt cx="2192267" cy="36427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192267" cy="364279"/>
              </a:xfrm>
              <a:custGeom>
                <a:avLst/>
                <a:gdLst/>
                <a:ahLst/>
                <a:cxnLst/>
                <a:rect l="l" t="t" r="r" b="b"/>
                <a:pathLst>
                  <a:path w="2192267" h="364279">
                    <a:moveTo>
                      <a:pt x="47435" y="0"/>
                    </a:moveTo>
                    <a:lnTo>
                      <a:pt x="2144831" y="0"/>
                    </a:lnTo>
                    <a:cubicBezTo>
                      <a:pt x="2171029" y="0"/>
                      <a:pt x="2192267" y="21237"/>
                      <a:pt x="2192267" y="47435"/>
                    </a:cubicBezTo>
                    <a:lnTo>
                      <a:pt x="2192267" y="316844"/>
                    </a:lnTo>
                    <a:cubicBezTo>
                      <a:pt x="2192267" y="329425"/>
                      <a:pt x="2187269" y="341490"/>
                      <a:pt x="2178373" y="350386"/>
                    </a:cubicBezTo>
                    <a:cubicBezTo>
                      <a:pt x="2169477" y="359282"/>
                      <a:pt x="2157412" y="364279"/>
                      <a:pt x="2144831" y="364279"/>
                    </a:cubicBezTo>
                    <a:lnTo>
                      <a:pt x="47435" y="364279"/>
                    </a:lnTo>
                    <a:cubicBezTo>
                      <a:pt x="34854" y="364279"/>
                      <a:pt x="22789" y="359282"/>
                      <a:pt x="13893" y="350386"/>
                    </a:cubicBezTo>
                    <a:cubicBezTo>
                      <a:pt x="4998" y="341490"/>
                      <a:pt x="0" y="329425"/>
                      <a:pt x="0" y="316844"/>
                    </a:cubicBezTo>
                    <a:lnTo>
                      <a:pt x="0" y="47435"/>
                    </a:lnTo>
                    <a:cubicBezTo>
                      <a:pt x="0" y="34854"/>
                      <a:pt x="4998" y="22789"/>
                      <a:pt x="13893" y="13893"/>
                    </a:cubicBezTo>
                    <a:cubicBezTo>
                      <a:pt x="22789" y="4998"/>
                      <a:pt x="34854" y="0"/>
                      <a:pt x="4743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2192267" cy="4023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250884" y="229994"/>
              <a:ext cx="10596582" cy="14413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62552" lvl="1" indent="-431276" algn="just">
                <a:lnSpc>
                  <a:spcPts val="4194"/>
                </a:lnSpc>
                <a:buAutoNum type="arabicPeriod"/>
              </a:pPr>
              <a:r>
                <a:rPr lang="en-US" sz="3995" b="1">
                  <a:solidFill>
                    <a:srgbClr val="00000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No lavar los envases antes de reciclar. 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740843" y="268549"/>
            <a:ext cx="7011591" cy="3944020"/>
          </a:xfrm>
          <a:custGeom>
            <a:avLst/>
            <a:gdLst/>
            <a:ahLst/>
            <a:cxnLst/>
            <a:rect l="l" t="t" r="r" b="b"/>
            <a:pathLst>
              <a:path w="7011591" h="3944020">
                <a:moveTo>
                  <a:pt x="0" y="0"/>
                </a:moveTo>
                <a:lnTo>
                  <a:pt x="7011591" y="0"/>
                </a:lnTo>
                <a:lnTo>
                  <a:pt x="7011591" y="3944020"/>
                </a:lnTo>
                <a:lnTo>
                  <a:pt x="0" y="39440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0" name="Picture 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9437631" y="2584841"/>
            <a:ext cx="6596235" cy="5441894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 rot="1255570">
            <a:off x="14338171" y="2328107"/>
            <a:ext cx="3932843" cy="2528256"/>
          </a:xfrm>
          <a:custGeom>
            <a:avLst/>
            <a:gdLst/>
            <a:ahLst/>
            <a:cxnLst/>
            <a:rect l="l" t="t" r="r" b="b"/>
            <a:pathLst>
              <a:path w="3932843" h="2528256">
                <a:moveTo>
                  <a:pt x="0" y="0"/>
                </a:moveTo>
                <a:lnTo>
                  <a:pt x="3932843" y="0"/>
                </a:lnTo>
                <a:lnTo>
                  <a:pt x="3932843" y="2528256"/>
                </a:lnTo>
                <a:lnTo>
                  <a:pt x="0" y="25282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366" t="-63325" r="-92685" b="-41687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9437631" y="8026736"/>
            <a:ext cx="8672771" cy="1906998"/>
            <a:chOff x="0" y="0"/>
            <a:chExt cx="11563695" cy="2542664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1563695" cy="2542664"/>
              <a:chOff x="0" y="0"/>
              <a:chExt cx="2284187" cy="50225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284187" cy="502255"/>
              </a:xfrm>
              <a:custGeom>
                <a:avLst/>
                <a:gdLst/>
                <a:ahLst/>
                <a:cxnLst/>
                <a:rect l="l" t="t" r="r" b="b"/>
                <a:pathLst>
                  <a:path w="2284187" h="502255">
                    <a:moveTo>
                      <a:pt x="45526" y="0"/>
                    </a:moveTo>
                    <a:lnTo>
                      <a:pt x="2238661" y="0"/>
                    </a:lnTo>
                    <a:cubicBezTo>
                      <a:pt x="2263804" y="0"/>
                      <a:pt x="2284187" y="20383"/>
                      <a:pt x="2284187" y="45526"/>
                    </a:cubicBezTo>
                    <a:lnTo>
                      <a:pt x="2284187" y="456729"/>
                    </a:lnTo>
                    <a:cubicBezTo>
                      <a:pt x="2284187" y="468803"/>
                      <a:pt x="2279390" y="480383"/>
                      <a:pt x="2270852" y="488920"/>
                    </a:cubicBezTo>
                    <a:cubicBezTo>
                      <a:pt x="2262315" y="497458"/>
                      <a:pt x="2250735" y="502255"/>
                      <a:pt x="2238661" y="502255"/>
                    </a:cubicBezTo>
                    <a:lnTo>
                      <a:pt x="45526" y="502255"/>
                    </a:lnTo>
                    <a:cubicBezTo>
                      <a:pt x="20383" y="502255"/>
                      <a:pt x="0" y="481872"/>
                      <a:pt x="0" y="456729"/>
                    </a:cubicBezTo>
                    <a:lnTo>
                      <a:pt x="0" y="45526"/>
                    </a:lnTo>
                    <a:cubicBezTo>
                      <a:pt x="0" y="20383"/>
                      <a:pt x="20383" y="0"/>
                      <a:pt x="4552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2284187" cy="5403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261403" y="229994"/>
              <a:ext cx="11040889" cy="2139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94"/>
                </a:lnSpc>
              </a:pPr>
              <a:r>
                <a:rPr lang="en-US" sz="3995" b="1">
                  <a:solidFill>
                    <a:srgbClr val="00000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2. Poner plásticos sucios o  mal clasificados al contenedor de reciclaje.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9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48509">
            <a:off x="-175276" y="8658"/>
            <a:ext cx="2857246" cy="2857246"/>
          </a:xfrm>
          <a:custGeom>
            <a:avLst/>
            <a:gdLst/>
            <a:ahLst/>
            <a:cxnLst/>
            <a:rect l="l" t="t" r="r" b="b"/>
            <a:pathLst>
              <a:path w="2857246" h="2857246">
                <a:moveTo>
                  <a:pt x="0" y="0"/>
                </a:moveTo>
                <a:lnTo>
                  <a:pt x="2857246" y="0"/>
                </a:lnTo>
                <a:lnTo>
                  <a:pt x="2857246" y="2857245"/>
                </a:lnTo>
                <a:lnTo>
                  <a:pt x="0" y="2857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640475" y="-349167"/>
            <a:ext cx="3567843" cy="10692679"/>
          </a:xfrm>
          <a:custGeom>
            <a:avLst/>
            <a:gdLst/>
            <a:ahLst/>
            <a:cxnLst/>
            <a:rect l="l" t="t" r="r" b="b"/>
            <a:pathLst>
              <a:path w="3567843" h="10692679">
                <a:moveTo>
                  <a:pt x="0" y="0"/>
                </a:moveTo>
                <a:lnTo>
                  <a:pt x="3567843" y="0"/>
                </a:lnTo>
                <a:lnTo>
                  <a:pt x="3567843" y="10692679"/>
                </a:lnTo>
                <a:lnTo>
                  <a:pt x="0" y="106926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4102" r="-34102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17953" y="2803594"/>
            <a:ext cx="14604828" cy="737421"/>
            <a:chOff x="0" y="0"/>
            <a:chExt cx="19473104" cy="983228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9473104" cy="983228"/>
              <a:chOff x="0" y="0"/>
              <a:chExt cx="3846539" cy="194218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846539" cy="194218"/>
              </a:xfrm>
              <a:custGeom>
                <a:avLst/>
                <a:gdLst/>
                <a:ahLst/>
                <a:cxnLst/>
                <a:rect l="l" t="t" r="r" b="b"/>
                <a:pathLst>
                  <a:path w="3846539" h="194218">
                    <a:moveTo>
                      <a:pt x="27035" y="0"/>
                    </a:moveTo>
                    <a:lnTo>
                      <a:pt x="3819504" y="0"/>
                    </a:lnTo>
                    <a:cubicBezTo>
                      <a:pt x="3826674" y="0"/>
                      <a:pt x="3833551" y="2848"/>
                      <a:pt x="3838621" y="7918"/>
                    </a:cubicBezTo>
                    <a:cubicBezTo>
                      <a:pt x="3843691" y="12988"/>
                      <a:pt x="3846539" y="19865"/>
                      <a:pt x="3846539" y="27035"/>
                    </a:cubicBezTo>
                    <a:lnTo>
                      <a:pt x="3846539" y="167183"/>
                    </a:lnTo>
                    <a:cubicBezTo>
                      <a:pt x="3846539" y="174353"/>
                      <a:pt x="3843691" y="181230"/>
                      <a:pt x="3838621" y="186300"/>
                    </a:cubicBezTo>
                    <a:cubicBezTo>
                      <a:pt x="3833551" y="191370"/>
                      <a:pt x="3826674" y="194218"/>
                      <a:pt x="3819504" y="194218"/>
                    </a:cubicBezTo>
                    <a:lnTo>
                      <a:pt x="27035" y="194218"/>
                    </a:lnTo>
                    <a:cubicBezTo>
                      <a:pt x="19865" y="194218"/>
                      <a:pt x="12988" y="191370"/>
                      <a:pt x="7918" y="186300"/>
                    </a:cubicBezTo>
                    <a:cubicBezTo>
                      <a:pt x="2848" y="181230"/>
                      <a:pt x="0" y="174353"/>
                      <a:pt x="0" y="167183"/>
                    </a:cubicBezTo>
                    <a:lnTo>
                      <a:pt x="0" y="27035"/>
                    </a:lnTo>
                    <a:cubicBezTo>
                      <a:pt x="0" y="19865"/>
                      <a:pt x="2848" y="12988"/>
                      <a:pt x="7918" y="7918"/>
                    </a:cubicBezTo>
                    <a:cubicBezTo>
                      <a:pt x="12988" y="2848"/>
                      <a:pt x="19865" y="0"/>
                      <a:pt x="2703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3846539" cy="2323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307477" y="148714"/>
              <a:ext cx="18858150" cy="742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99"/>
                </a:lnSpc>
              </a:pPr>
              <a:r>
                <a:rPr lang="en-US" sz="3999" b="1">
                  <a:solidFill>
                    <a:srgbClr val="6F55F3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01 - ¿Cuáles son los beneficios del reciclaje?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0452" y="3881648"/>
            <a:ext cx="11372576" cy="737421"/>
            <a:chOff x="0" y="0"/>
            <a:chExt cx="15163434" cy="983228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5163434" cy="983228"/>
              <a:chOff x="0" y="0"/>
              <a:chExt cx="2995246" cy="19421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995246" cy="194218"/>
              </a:xfrm>
              <a:custGeom>
                <a:avLst/>
                <a:gdLst/>
                <a:ahLst/>
                <a:cxnLst/>
                <a:rect l="l" t="t" r="r" b="b"/>
                <a:pathLst>
                  <a:path w="2995246" h="194218">
                    <a:moveTo>
                      <a:pt x="34718" y="0"/>
                    </a:moveTo>
                    <a:lnTo>
                      <a:pt x="2960528" y="0"/>
                    </a:lnTo>
                    <a:cubicBezTo>
                      <a:pt x="2979702" y="0"/>
                      <a:pt x="2995246" y="15544"/>
                      <a:pt x="2995246" y="34718"/>
                    </a:cubicBezTo>
                    <a:lnTo>
                      <a:pt x="2995246" y="159499"/>
                    </a:lnTo>
                    <a:cubicBezTo>
                      <a:pt x="2995246" y="178674"/>
                      <a:pt x="2979702" y="194218"/>
                      <a:pt x="2960528" y="194218"/>
                    </a:cubicBezTo>
                    <a:lnTo>
                      <a:pt x="34718" y="194218"/>
                    </a:lnTo>
                    <a:cubicBezTo>
                      <a:pt x="15544" y="194218"/>
                      <a:pt x="0" y="178674"/>
                      <a:pt x="0" y="159499"/>
                    </a:cubicBezTo>
                    <a:lnTo>
                      <a:pt x="0" y="34718"/>
                    </a:lnTo>
                    <a:cubicBezTo>
                      <a:pt x="0" y="15544"/>
                      <a:pt x="15544" y="0"/>
                      <a:pt x="3471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2995246" cy="2323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342777" y="148714"/>
              <a:ext cx="14477880" cy="742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99"/>
                </a:lnSpc>
              </a:pPr>
              <a:r>
                <a:rPr lang="en-US" sz="3999" b="1">
                  <a:solidFill>
                    <a:srgbClr val="FF914D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02 - Clasificación de los plásticos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63016" y="5038076"/>
            <a:ext cx="14093562" cy="859248"/>
            <a:chOff x="0" y="0"/>
            <a:chExt cx="18791416" cy="1145664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8791416" cy="1145664"/>
              <a:chOff x="0" y="0"/>
              <a:chExt cx="3711885" cy="226304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711885" cy="226304"/>
              </a:xfrm>
              <a:custGeom>
                <a:avLst/>
                <a:gdLst/>
                <a:ahLst/>
                <a:cxnLst/>
                <a:rect l="l" t="t" r="r" b="b"/>
                <a:pathLst>
                  <a:path w="3711885" h="226304">
                    <a:moveTo>
                      <a:pt x="28015" y="0"/>
                    </a:moveTo>
                    <a:lnTo>
                      <a:pt x="3683869" y="0"/>
                    </a:lnTo>
                    <a:cubicBezTo>
                      <a:pt x="3699342" y="0"/>
                      <a:pt x="3711885" y="12543"/>
                      <a:pt x="3711885" y="28015"/>
                    </a:cubicBezTo>
                    <a:lnTo>
                      <a:pt x="3711885" y="198289"/>
                    </a:lnTo>
                    <a:cubicBezTo>
                      <a:pt x="3711885" y="213761"/>
                      <a:pt x="3699342" y="226304"/>
                      <a:pt x="3683869" y="226304"/>
                    </a:cubicBezTo>
                    <a:lnTo>
                      <a:pt x="28015" y="226304"/>
                    </a:lnTo>
                    <a:cubicBezTo>
                      <a:pt x="12543" y="226304"/>
                      <a:pt x="0" y="213761"/>
                      <a:pt x="0" y="198289"/>
                    </a:cubicBezTo>
                    <a:lnTo>
                      <a:pt x="0" y="28015"/>
                    </a:lnTo>
                    <a:cubicBezTo>
                      <a:pt x="0" y="12543"/>
                      <a:pt x="12543" y="0"/>
                      <a:pt x="2801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3711885" cy="264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424789" y="229994"/>
              <a:ext cx="17941837" cy="742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94"/>
                </a:lnSpc>
              </a:pPr>
              <a:r>
                <a:rPr lang="en-US" sz="3995" b="1">
                  <a:solidFill>
                    <a:srgbClr val="D4DA01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03 - ¿Cómo reciclar? Veamos algunos pasos...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490819" y="6316424"/>
            <a:ext cx="13500487" cy="818059"/>
            <a:chOff x="0" y="0"/>
            <a:chExt cx="18000650" cy="1090746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18000650" cy="1090746"/>
              <a:chOff x="0" y="0"/>
              <a:chExt cx="3555684" cy="215456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3555684" cy="215456"/>
              </a:xfrm>
              <a:custGeom>
                <a:avLst/>
                <a:gdLst/>
                <a:ahLst/>
                <a:cxnLst/>
                <a:rect l="l" t="t" r="r" b="b"/>
                <a:pathLst>
                  <a:path w="3555684" h="215456">
                    <a:moveTo>
                      <a:pt x="29246" y="0"/>
                    </a:moveTo>
                    <a:lnTo>
                      <a:pt x="3526437" y="0"/>
                    </a:lnTo>
                    <a:cubicBezTo>
                      <a:pt x="3534194" y="0"/>
                      <a:pt x="3541633" y="3081"/>
                      <a:pt x="3547118" y="8566"/>
                    </a:cubicBezTo>
                    <a:cubicBezTo>
                      <a:pt x="3552603" y="14051"/>
                      <a:pt x="3555684" y="21490"/>
                      <a:pt x="3555684" y="29246"/>
                    </a:cubicBezTo>
                    <a:lnTo>
                      <a:pt x="3555684" y="186210"/>
                    </a:lnTo>
                    <a:cubicBezTo>
                      <a:pt x="3555684" y="193966"/>
                      <a:pt x="3552603" y="201405"/>
                      <a:pt x="3547118" y="206890"/>
                    </a:cubicBezTo>
                    <a:cubicBezTo>
                      <a:pt x="3541633" y="212375"/>
                      <a:pt x="3534194" y="215456"/>
                      <a:pt x="3526437" y="215456"/>
                    </a:cubicBezTo>
                    <a:lnTo>
                      <a:pt x="29246" y="215456"/>
                    </a:lnTo>
                    <a:cubicBezTo>
                      <a:pt x="21490" y="215456"/>
                      <a:pt x="14051" y="212375"/>
                      <a:pt x="8566" y="206890"/>
                    </a:cubicBezTo>
                    <a:cubicBezTo>
                      <a:pt x="3081" y="201405"/>
                      <a:pt x="0" y="193966"/>
                      <a:pt x="0" y="186210"/>
                    </a:cubicBezTo>
                    <a:lnTo>
                      <a:pt x="0" y="29246"/>
                    </a:lnTo>
                    <a:cubicBezTo>
                      <a:pt x="0" y="21490"/>
                      <a:pt x="3081" y="14051"/>
                      <a:pt x="8566" y="8566"/>
                    </a:cubicBezTo>
                    <a:cubicBezTo>
                      <a:pt x="14051" y="3081"/>
                      <a:pt x="21490" y="0"/>
                      <a:pt x="2924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3555684" cy="2535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406914" y="202473"/>
              <a:ext cx="17186823" cy="742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99"/>
                </a:lnSpc>
              </a:pPr>
              <a:r>
                <a:rPr lang="en-US" sz="3999" b="1" dirty="0">
                  <a:solidFill>
                    <a:srgbClr val="2C9196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04 - </a:t>
              </a:r>
              <a:r>
                <a:rPr lang="en-US" sz="3999" b="1" dirty="0" err="1">
                  <a:solidFill>
                    <a:srgbClr val="2C9196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Errores</a:t>
              </a:r>
              <a:r>
                <a:rPr lang="en-US" sz="3999" b="1" dirty="0">
                  <a:solidFill>
                    <a:srgbClr val="2C9196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 </a:t>
              </a:r>
              <a:r>
                <a:rPr lang="en-US" sz="3999" b="1" dirty="0" err="1">
                  <a:solidFill>
                    <a:srgbClr val="2C9196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comunes</a:t>
              </a:r>
              <a:r>
                <a:rPr lang="en-US" sz="3999" b="1" dirty="0">
                  <a:solidFill>
                    <a:srgbClr val="2C9196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 al </a:t>
              </a:r>
              <a:r>
                <a:rPr lang="en-US" sz="3999" b="1" dirty="0" err="1">
                  <a:solidFill>
                    <a:srgbClr val="2C9196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reciclar</a:t>
              </a:r>
              <a:r>
                <a:rPr lang="en-US" sz="3999" b="1" dirty="0">
                  <a:solidFill>
                    <a:srgbClr val="2C9196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 </a:t>
              </a:r>
              <a:r>
                <a:rPr lang="en-US" sz="3999" b="1" dirty="0" err="1">
                  <a:solidFill>
                    <a:srgbClr val="2C9196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plásticos</a:t>
              </a:r>
              <a:endParaRPr lang="en-US" sz="3999" b="1" dirty="0">
                <a:solidFill>
                  <a:srgbClr val="2C9196"/>
                </a:solidFill>
                <a:latin typeface="Roboto Mono Bold"/>
                <a:ea typeface="Roboto Mono Bold"/>
                <a:cs typeface="Roboto Mono Bold"/>
                <a:sym typeface="Roboto Mono Bold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347541" y="7567559"/>
            <a:ext cx="14279886" cy="1261296"/>
            <a:chOff x="0" y="0"/>
            <a:chExt cx="19039848" cy="1681728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19039848" cy="1681728"/>
              <a:chOff x="0" y="0"/>
              <a:chExt cx="3760958" cy="332193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3760958" cy="332193"/>
              </a:xfrm>
              <a:custGeom>
                <a:avLst/>
                <a:gdLst/>
                <a:ahLst/>
                <a:cxnLst/>
                <a:rect l="l" t="t" r="r" b="b"/>
                <a:pathLst>
                  <a:path w="3760958" h="332193">
                    <a:moveTo>
                      <a:pt x="27650" y="0"/>
                    </a:moveTo>
                    <a:lnTo>
                      <a:pt x="3733308" y="0"/>
                    </a:lnTo>
                    <a:cubicBezTo>
                      <a:pt x="3740641" y="0"/>
                      <a:pt x="3747674" y="2913"/>
                      <a:pt x="3752859" y="8098"/>
                    </a:cubicBezTo>
                    <a:cubicBezTo>
                      <a:pt x="3758045" y="13284"/>
                      <a:pt x="3760958" y="20317"/>
                      <a:pt x="3760958" y="27650"/>
                    </a:cubicBezTo>
                    <a:lnTo>
                      <a:pt x="3760958" y="304543"/>
                    </a:lnTo>
                    <a:cubicBezTo>
                      <a:pt x="3760958" y="319814"/>
                      <a:pt x="3748578" y="332193"/>
                      <a:pt x="3733308" y="332193"/>
                    </a:cubicBezTo>
                    <a:lnTo>
                      <a:pt x="27650" y="332193"/>
                    </a:lnTo>
                    <a:cubicBezTo>
                      <a:pt x="20317" y="332193"/>
                      <a:pt x="13284" y="329280"/>
                      <a:pt x="8098" y="324095"/>
                    </a:cubicBezTo>
                    <a:cubicBezTo>
                      <a:pt x="2913" y="318909"/>
                      <a:pt x="0" y="311876"/>
                      <a:pt x="0" y="304543"/>
                    </a:cubicBezTo>
                    <a:lnTo>
                      <a:pt x="0" y="27650"/>
                    </a:lnTo>
                    <a:cubicBezTo>
                      <a:pt x="0" y="12379"/>
                      <a:pt x="12379" y="0"/>
                      <a:pt x="2765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76200"/>
                <a:ext cx="3760958" cy="4083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59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430405" y="148714"/>
              <a:ext cx="18179038" cy="1441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99"/>
                </a:lnSpc>
              </a:pPr>
              <a:r>
                <a:rPr lang="en-US" sz="3999" b="1" dirty="0">
                  <a:solidFill>
                    <a:srgbClr val="FB7ED3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05 - ¿</a:t>
              </a:r>
              <a:r>
                <a:rPr lang="en-US" sz="3999" b="1" dirty="0" err="1">
                  <a:solidFill>
                    <a:srgbClr val="FB7ED3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Qué</a:t>
              </a:r>
              <a:r>
                <a:rPr lang="en-US" sz="3999" b="1" dirty="0">
                  <a:solidFill>
                    <a:srgbClr val="FB7ED3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 </a:t>
              </a:r>
              <a:r>
                <a:rPr lang="en-US" sz="3999" b="1" dirty="0" err="1">
                  <a:solidFill>
                    <a:srgbClr val="FB7ED3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puedo</a:t>
              </a:r>
              <a:r>
                <a:rPr lang="en-US" sz="3999" b="1" dirty="0">
                  <a:solidFill>
                    <a:srgbClr val="FB7ED3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 </a:t>
              </a:r>
              <a:r>
                <a:rPr lang="en-US" sz="3999" b="1" dirty="0" err="1">
                  <a:solidFill>
                    <a:srgbClr val="FB7ED3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hacer</a:t>
              </a:r>
              <a:r>
                <a:rPr lang="en-US" sz="3999" b="1" dirty="0">
                  <a:solidFill>
                    <a:srgbClr val="FB7ED3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 para </a:t>
              </a:r>
              <a:r>
                <a:rPr lang="en-US" sz="3999" b="1" dirty="0" err="1">
                  <a:solidFill>
                    <a:srgbClr val="FB7ED3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reducir</a:t>
              </a:r>
              <a:r>
                <a:rPr lang="en-US" sz="3999" b="1" dirty="0">
                  <a:solidFill>
                    <a:srgbClr val="FB7ED3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 </a:t>
              </a:r>
              <a:r>
                <a:rPr lang="en-US" sz="3999" b="1" dirty="0" err="1">
                  <a:solidFill>
                    <a:srgbClr val="FB7ED3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el</a:t>
              </a:r>
              <a:r>
                <a:rPr lang="en-US" sz="3999" b="1" dirty="0">
                  <a:solidFill>
                    <a:srgbClr val="FB7ED3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 </a:t>
              </a:r>
              <a:r>
                <a:rPr lang="en-US" sz="3999" b="1" dirty="0" err="1">
                  <a:solidFill>
                    <a:srgbClr val="FB7ED3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uso</a:t>
              </a:r>
              <a:r>
                <a:rPr lang="en-US" sz="3999" b="1" dirty="0">
                  <a:solidFill>
                    <a:srgbClr val="FB7ED3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 de </a:t>
              </a:r>
              <a:r>
                <a:rPr lang="en-US" sz="3999" b="1" dirty="0" err="1">
                  <a:solidFill>
                    <a:srgbClr val="FB7ED3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plásticos</a:t>
              </a:r>
              <a:r>
                <a:rPr lang="en-US" sz="3999" b="1" dirty="0">
                  <a:solidFill>
                    <a:srgbClr val="FB7ED3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? </a:t>
              </a:r>
            </a:p>
          </p:txBody>
        </p:sp>
      </p:grpSp>
      <p:sp>
        <p:nvSpPr>
          <p:cNvPr id="29" name="Freeform 29"/>
          <p:cNvSpPr/>
          <p:nvPr/>
        </p:nvSpPr>
        <p:spPr>
          <a:xfrm rot="1398338">
            <a:off x="-107166" y="8101165"/>
            <a:ext cx="3487301" cy="3487301"/>
          </a:xfrm>
          <a:custGeom>
            <a:avLst/>
            <a:gdLst/>
            <a:ahLst/>
            <a:cxnLst/>
            <a:rect l="l" t="t" r="r" b="b"/>
            <a:pathLst>
              <a:path w="3487301" h="3487301">
                <a:moveTo>
                  <a:pt x="0" y="0"/>
                </a:moveTo>
                <a:lnTo>
                  <a:pt x="3487301" y="0"/>
                </a:lnTo>
                <a:lnTo>
                  <a:pt x="3487301" y="3487301"/>
                </a:lnTo>
                <a:lnTo>
                  <a:pt x="0" y="34873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3286895" y="-1280242"/>
            <a:ext cx="3767124" cy="3767124"/>
          </a:xfrm>
          <a:custGeom>
            <a:avLst/>
            <a:gdLst/>
            <a:ahLst/>
            <a:cxnLst/>
            <a:rect l="l" t="t" r="r" b="b"/>
            <a:pathLst>
              <a:path w="3767124" h="3767124">
                <a:moveTo>
                  <a:pt x="0" y="0"/>
                </a:moveTo>
                <a:lnTo>
                  <a:pt x="3767124" y="0"/>
                </a:lnTo>
                <a:lnTo>
                  <a:pt x="3767124" y="3767124"/>
                </a:lnTo>
                <a:lnTo>
                  <a:pt x="0" y="37671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9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92434" y="2240559"/>
            <a:ext cx="11363165" cy="11572352"/>
          </a:xfrm>
          <a:custGeom>
            <a:avLst/>
            <a:gdLst/>
            <a:ahLst/>
            <a:cxnLst/>
            <a:rect l="l" t="t" r="r" b="b"/>
            <a:pathLst>
              <a:path w="11363165" h="11572352">
                <a:moveTo>
                  <a:pt x="0" y="0"/>
                </a:moveTo>
                <a:lnTo>
                  <a:pt x="11363164" y="0"/>
                </a:lnTo>
                <a:lnTo>
                  <a:pt x="11363164" y="11572353"/>
                </a:lnTo>
                <a:lnTo>
                  <a:pt x="0" y="115723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9703033" y="563643"/>
            <a:ext cx="8141967" cy="4579857"/>
          </a:xfrm>
          <a:custGeom>
            <a:avLst/>
            <a:gdLst/>
            <a:ahLst/>
            <a:cxnLst/>
            <a:rect l="l" t="t" r="r" b="b"/>
            <a:pathLst>
              <a:path w="8141967" h="4579857">
                <a:moveTo>
                  <a:pt x="0" y="0"/>
                </a:moveTo>
                <a:lnTo>
                  <a:pt x="8141967" y="0"/>
                </a:lnTo>
                <a:lnTo>
                  <a:pt x="8141967" y="4579857"/>
                </a:lnTo>
                <a:lnTo>
                  <a:pt x="0" y="45798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78795" y="4660440"/>
            <a:ext cx="7713639" cy="5171424"/>
          </a:xfrm>
          <a:custGeom>
            <a:avLst/>
            <a:gdLst/>
            <a:ahLst/>
            <a:cxnLst/>
            <a:rect l="l" t="t" r="r" b="b"/>
            <a:pathLst>
              <a:path w="7713639" h="5171424">
                <a:moveTo>
                  <a:pt x="0" y="0"/>
                </a:moveTo>
                <a:lnTo>
                  <a:pt x="7713639" y="0"/>
                </a:lnTo>
                <a:lnTo>
                  <a:pt x="7713639" y="5171424"/>
                </a:lnTo>
                <a:lnTo>
                  <a:pt x="0" y="51714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144000" y="7167487"/>
            <a:ext cx="7586651" cy="859248"/>
            <a:chOff x="0" y="0"/>
            <a:chExt cx="10115535" cy="1145664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0115535" cy="1145664"/>
              <a:chOff x="0" y="0"/>
              <a:chExt cx="1998130" cy="22630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998130" cy="226304"/>
              </a:xfrm>
              <a:custGeom>
                <a:avLst/>
                <a:gdLst/>
                <a:ahLst/>
                <a:cxnLst/>
                <a:rect l="l" t="t" r="r" b="b"/>
                <a:pathLst>
                  <a:path w="1998130" h="226304">
                    <a:moveTo>
                      <a:pt x="52044" y="0"/>
                    </a:moveTo>
                    <a:lnTo>
                      <a:pt x="1946087" y="0"/>
                    </a:lnTo>
                    <a:cubicBezTo>
                      <a:pt x="1959889" y="0"/>
                      <a:pt x="1973127" y="5483"/>
                      <a:pt x="1982887" y="15243"/>
                    </a:cubicBezTo>
                    <a:cubicBezTo>
                      <a:pt x="1992647" y="25003"/>
                      <a:pt x="1998130" y="38241"/>
                      <a:pt x="1998130" y="52044"/>
                    </a:cubicBezTo>
                    <a:lnTo>
                      <a:pt x="1998130" y="174260"/>
                    </a:lnTo>
                    <a:cubicBezTo>
                      <a:pt x="1998130" y="188063"/>
                      <a:pt x="1992647" y="201301"/>
                      <a:pt x="1982887" y="211061"/>
                    </a:cubicBezTo>
                    <a:cubicBezTo>
                      <a:pt x="1973127" y="220821"/>
                      <a:pt x="1959889" y="226304"/>
                      <a:pt x="1946087" y="226304"/>
                    </a:cubicBezTo>
                    <a:lnTo>
                      <a:pt x="52044" y="226304"/>
                    </a:lnTo>
                    <a:cubicBezTo>
                      <a:pt x="38241" y="226304"/>
                      <a:pt x="25003" y="220821"/>
                      <a:pt x="15243" y="211061"/>
                    </a:cubicBezTo>
                    <a:cubicBezTo>
                      <a:pt x="5483" y="201301"/>
                      <a:pt x="0" y="188063"/>
                      <a:pt x="0" y="174260"/>
                    </a:cubicBezTo>
                    <a:lnTo>
                      <a:pt x="0" y="52044"/>
                    </a:lnTo>
                    <a:cubicBezTo>
                      <a:pt x="0" y="38241"/>
                      <a:pt x="5483" y="25003"/>
                      <a:pt x="15243" y="15243"/>
                    </a:cubicBezTo>
                    <a:cubicBezTo>
                      <a:pt x="25003" y="5483"/>
                      <a:pt x="38241" y="0"/>
                      <a:pt x="5204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1998130" cy="264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228667" y="229994"/>
              <a:ext cx="9658201" cy="742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94"/>
                </a:lnSpc>
              </a:pPr>
              <a:r>
                <a:rPr lang="en-US" sz="3995" b="1">
                  <a:solidFill>
                    <a:srgbClr val="00000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4. Quemar plásticos.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37797" y="1817146"/>
            <a:ext cx="8206203" cy="1383123"/>
            <a:chOff x="0" y="0"/>
            <a:chExt cx="10941604" cy="1844164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0941604" cy="1844164"/>
              <a:chOff x="0" y="0"/>
              <a:chExt cx="2161305" cy="36427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161305" cy="364279"/>
              </a:xfrm>
              <a:custGeom>
                <a:avLst/>
                <a:gdLst/>
                <a:ahLst/>
                <a:cxnLst/>
                <a:rect l="l" t="t" r="r" b="b"/>
                <a:pathLst>
                  <a:path w="2161305" h="364279">
                    <a:moveTo>
                      <a:pt x="48115" y="0"/>
                    </a:moveTo>
                    <a:lnTo>
                      <a:pt x="2113190" y="0"/>
                    </a:lnTo>
                    <a:cubicBezTo>
                      <a:pt x="2125951" y="0"/>
                      <a:pt x="2138189" y="5069"/>
                      <a:pt x="2147212" y="14092"/>
                    </a:cubicBezTo>
                    <a:cubicBezTo>
                      <a:pt x="2156235" y="23116"/>
                      <a:pt x="2161305" y="35354"/>
                      <a:pt x="2161305" y="48115"/>
                    </a:cubicBezTo>
                    <a:lnTo>
                      <a:pt x="2161305" y="316165"/>
                    </a:lnTo>
                    <a:cubicBezTo>
                      <a:pt x="2161305" y="342738"/>
                      <a:pt x="2139763" y="364279"/>
                      <a:pt x="2113190" y="364279"/>
                    </a:cubicBezTo>
                    <a:lnTo>
                      <a:pt x="48115" y="364279"/>
                    </a:lnTo>
                    <a:cubicBezTo>
                      <a:pt x="35354" y="364279"/>
                      <a:pt x="23116" y="359210"/>
                      <a:pt x="14092" y="350187"/>
                    </a:cubicBezTo>
                    <a:cubicBezTo>
                      <a:pt x="5069" y="341164"/>
                      <a:pt x="0" y="328926"/>
                      <a:pt x="0" y="316165"/>
                    </a:cubicBezTo>
                    <a:lnTo>
                      <a:pt x="0" y="48115"/>
                    </a:lnTo>
                    <a:cubicBezTo>
                      <a:pt x="0" y="35354"/>
                      <a:pt x="5069" y="23116"/>
                      <a:pt x="14092" y="14092"/>
                    </a:cubicBezTo>
                    <a:cubicBezTo>
                      <a:pt x="23116" y="5069"/>
                      <a:pt x="35354" y="0"/>
                      <a:pt x="4811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2161305" cy="4023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247340" y="229994"/>
              <a:ext cx="10446923" cy="14413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94"/>
                </a:lnSpc>
              </a:pPr>
              <a:r>
                <a:rPr lang="en-US" sz="3995" b="1">
                  <a:solidFill>
                    <a:srgbClr val="00000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3. No quitar etiquetas o tapas o partes mixtas. 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9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83797" y="-275930"/>
            <a:ext cx="11363165" cy="11572352"/>
          </a:xfrm>
          <a:custGeom>
            <a:avLst/>
            <a:gdLst/>
            <a:ahLst/>
            <a:cxnLst/>
            <a:rect l="l" t="t" r="r" b="b"/>
            <a:pathLst>
              <a:path w="11363165" h="11572352">
                <a:moveTo>
                  <a:pt x="0" y="0"/>
                </a:moveTo>
                <a:lnTo>
                  <a:pt x="11363165" y="0"/>
                </a:lnTo>
                <a:lnTo>
                  <a:pt x="11363165" y="11572352"/>
                </a:lnTo>
                <a:lnTo>
                  <a:pt x="0" y="115723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1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1539035">
            <a:off x="15034702" y="1083682"/>
            <a:ext cx="4773720" cy="2725360"/>
          </a:xfrm>
          <a:custGeom>
            <a:avLst/>
            <a:gdLst/>
            <a:ahLst/>
            <a:cxnLst/>
            <a:rect l="l" t="t" r="r" b="b"/>
            <a:pathLst>
              <a:path w="4773720" h="2725360">
                <a:moveTo>
                  <a:pt x="0" y="0"/>
                </a:moveTo>
                <a:lnTo>
                  <a:pt x="4773721" y="0"/>
                </a:lnTo>
                <a:lnTo>
                  <a:pt x="4773721" y="2725361"/>
                </a:lnTo>
                <a:lnTo>
                  <a:pt x="0" y="27253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840115">
            <a:off x="14568442" y="8858377"/>
            <a:ext cx="2857246" cy="2857246"/>
          </a:xfrm>
          <a:custGeom>
            <a:avLst/>
            <a:gdLst/>
            <a:ahLst/>
            <a:cxnLst/>
            <a:rect l="l" t="t" r="r" b="b"/>
            <a:pathLst>
              <a:path w="2857246" h="2857246">
                <a:moveTo>
                  <a:pt x="0" y="0"/>
                </a:moveTo>
                <a:lnTo>
                  <a:pt x="2857245" y="0"/>
                </a:lnTo>
                <a:lnTo>
                  <a:pt x="2857245" y="2857246"/>
                </a:lnTo>
                <a:lnTo>
                  <a:pt x="0" y="28572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>
            <a:off x="9144000" y="4929207"/>
            <a:ext cx="7806373" cy="507414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52171" y="709742"/>
            <a:ext cx="16783657" cy="3988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382"/>
              </a:lnSpc>
            </a:pPr>
            <a:r>
              <a:rPr lang="en-US" sz="9888" b="1">
                <a:solidFill>
                  <a:srgbClr val="D4DA01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LA MEJOR OPCIÓN ES </a:t>
            </a:r>
            <a:r>
              <a:rPr lang="en-US" sz="9888" b="1">
                <a:solidFill>
                  <a:srgbClr val="FF914D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REDUCIR</a:t>
            </a:r>
            <a:r>
              <a:rPr lang="en-US" sz="9888" b="1">
                <a:solidFill>
                  <a:srgbClr val="D4DA01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 EL USO DE PLÁSTICOS...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9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83797" y="-275930"/>
            <a:ext cx="11363165" cy="11572352"/>
          </a:xfrm>
          <a:custGeom>
            <a:avLst/>
            <a:gdLst/>
            <a:ahLst/>
            <a:cxnLst/>
            <a:rect l="l" t="t" r="r" b="b"/>
            <a:pathLst>
              <a:path w="11363165" h="11572352">
                <a:moveTo>
                  <a:pt x="0" y="0"/>
                </a:moveTo>
                <a:lnTo>
                  <a:pt x="11363165" y="0"/>
                </a:lnTo>
                <a:lnTo>
                  <a:pt x="11363165" y="11572352"/>
                </a:lnTo>
                <a:lnTo>
                  <a:pt x="0" y="115723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-1355219">
            <a:off x="2379040" y="8501504"/>
            <a:ext cx="2880360" cy="4114800"/>
          </a:xfrm>
          <a:custGeom>
            <a:avLst/>
            <a:gdLst/>
            <a:ahLst/>
            <a:cxnLst/>
            <a:rect l="l" t="t" r="r" b="b"/>
            <a:pathLst>
              <a:path w="2880360" h="4114800">
                <a:moveTo>
                  <a:pt x="0" y="0"/>
                </a:moveTo>
                <a:lnTo>
                  <a:pt x="2880360" y="0"/>
                </a:lnTo>
                <a:lnTo>
                  <a:pt x="2880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43385">
            <a:off x="10111270" y="-1070785"/>
            <a:ext cx="3005971" cy="3005971"/>
          </a:xfrm>
          <a:custGeom>
            <a:avLst/>
            <a:gdLst/>
            <a:ahLst/>
            <a:cxnLst/>
            <a:rect l="l" t="t" r="r" b="b"/>
            <a:pathLst>
              <a:path w="3005971" h="3005971">
                <a:moveTo>
                  <a:pt x="0" y="0"/>
                </a:moveTo>
                <a:lnTo>
                  <a:pt x="3005972" y="0"/>
                </a:lnTo>
                <a:lnTo>
                  <a:pt x="3005972" y="3005972"/>
                </a:lnTo>
                <a:lnTo>
                  <a:pt x="0" y="3005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41243" y="654181"/>
            <a:ext cx="11758967" cy="1383123"/>
            <a:chOff x="0" y="0"/>
            <a:chExt cx="15678623" cy="1844164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5678623" cy="1844164"/>
              <a:chOff x="0" y="0"/>
              <a:chExt cx="3097012" cy="36427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097012" cy="364279"/>
              </a:xfrm>
              <a:custGeom>
                <a:avLst/>
                <a:gdLst/>
                <a:ahLst/>
                <a:cxnLst/>
                <a:rect l="l" t="t" r="r" b="b"/>
                <a:pathLst>
                  <a:path w="3097012" h="364279">
                    <a:moveTo>
                      <a:pt x="33578" y="0"/>
                    </a:moveTo>
                    <a:lnTo>
                      <a:pt x="3063434" y="0"/>
                    </a:lnTo>
                    <a:cubicBezTo>
                      <a:pt x="3081979" y="0"/>
                      <a:pt x="3097012" y="15033"/>
                      <a:pt x="3097012" y="33578"/>
                    </a:cubicBezTo>
                    <a:lnTo>
                      <a:pt x="3097012" y="330702"/>
                    </a:lnTo>
                    <a:cubicBezTo>
                      <a:pt x="3097012" y="339607"/>
                      <a:pt x="3093474" y="348148"/>
                      <a:pt x="3087177" y="354445"/>
                    </a:cubicBezTo>
                    <a:cubicBezTo>
                      <a:pt x="3080880" y="360742"/>
                      <a:pt x="3072340" y="364279"/>
                      <a:pt x="3063434" y="364279"/>
                    </a:cubicBezTo>
                    <a:lnTo>
                      <a:pt x="33578" y="364279"/>
                    </a:lnTo>
                    <a:cubicBezTo>
                      <a:pt x="24672" y="364279"/>
                      <a:pt x="16132" y="360742"/>
                      <a:pt x="9835" y="354445"/>
                    </a:cubicBezTo>
                    <a:cubicBezTo>
                      <a:pt x="3538" y="348148"/>
                      <a:pt x="0" y="339607"/>
                      <a:pt x="0" y="330702"/>
                    </a:cubicBezTo>
                    <a:lnTo>
                      <a:pt x="0" y="33578"/>
                    </a:lnTo>
                    <a:cubicBezTo>
                      <a:pt x="0" y="24672"/>
                      <a:pt x="3538" y="16132"/>
                      <a:pt x="9835" y="9835"/>
                    </a:cubicBezTo>
                    <a:cubicBezTo>
                      <a:pt x="16132" y="3538"/>
                      <a:pt x="24672" y="0"/>
                      <a:pt x="3357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3097012" cy="4023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354423" y="229994"/>
              <a:ext cx="14969777" cy="14413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94"/>
                </a:lnSpc>
              </a:pPr>
              <a:r>
                <a:rPr lang="en-US" sz="3995" b="1">
                  <a:solidFill>
                    <a:srgbClr val="00000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Utilizar bolsas de tela o materiales resistentes y lavables. 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337534" y="4019316"/>
            <a:ext cx="11334400" cy="1906998"/>
            <a:chOff x="0" y="0"/>
            <a:chExt cx="15112533" cy="2542664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5112533" cy="2542664"/>
              <a:chOff x="0" y="0"/>
              <a:chExt cx="2985192" cy="502255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985192" cy="502255"/>
              </a:xfrm>
              <a:custGeom>
                <a:avLst/>
                <a:gdLst/>
                <a:ahLst/>
                <a:cxnLst/>
                <a:rect l="l" t="t" r="r" b="b"/>
                <a:pathLst>
                  <a:path w="2985192" h="502255">
                    <a:moveTo>
                      <a:pt x="34835" y="0"/>
                    </a:moveTo>
                    <a:lnTo>
                      <a:pt x="2950356" y="0"/>
                    </a:lnTo>
                    <a:cubicBezTo>
                      <a:pt x="2959595" y="0"/>
                      <a:pt x="2968456" y="3670"/>
                      <a:pt x="2974989" y="10203"/>
                    </a:cubicBezTo>
                    <a:cubicBezTo>
                      <a:pt x="2981521" y="16736"/>
                      <a:pt x="2985192" y="25596"/>
                      <a:pt x="2985192" y="34835"/>
                    </a:cubicBezTo>
                    <a:lnTo>
                      <a:pt x="2985192" y="467419"/>
                    </a:lnTo>
                    <a:cubicBezTo>
                      <a:pt x="2985192" y="476658"/>
                      <a:pt x="2981521" y="485519"/>
                      <a:pt x="2974989" y="492052"/>
                    </a:cubicBezTo>
                    <a:cubicBezTo>
                      <a:pt x="2968456" y="498585"/>
                      <a:pt x="2959595" y="502255"/>
                      <a:pt x="2950356" y="502255"/>
                    </a:cubicBezTo>
                    <a:lnTo>
                      <a:pt x="34835" y="502255"/>
                    </a:lnTo>
                    <a:cubicBezTo>
                      <a:pt x="15596" y="502255"/>
                      <a:pt x="0" y="486658"/>
                      <a:pt x="0" y="467419"/>
                    </a:cubicBezTo>
                    <a:lnTo>
                      <a:pt x="0" y="34835"/>
                    </a:lnTo>
                    <a:cubicBezTo>
                      <a:pt x="0" y="15596"/>
                      <a:pt x="15596" y="0"/>
                      <a:pt x="3483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2985192" cy="5403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341626" y="229994"/>
              <a:ext cx="14429280" cy="2139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94"/>
                </a:lnSpc>
              </a:pPr>
              <a:r>
                <a:rPr lang="en-US" sz="3995" b="1">
                  <a:solidFill>
                    <a:srgbClr val="00000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Decir no al uso de bombillas plásticas, cubiertos plásticos y empaques innecesarios. 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41243" y="7743228"/>
            <a:ext cx="11992581" cy="1906998"/>
            <a:chOff x="0" y="0"/>
            <a:chExt cx="15990108" cy="2542664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15990108" cy="2542664"/>
              <a:chOff x="0" y="0"/>
              <a:chExt cx="3158540" cy="502255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3158540" cy="502255"/>
              </a:xfrm>
              <a:custGeom>
                <a:avLst/>
                <a:gdLst/>
                <a:ahLst/>
                <a:cxnLst/>
                <a:rect l="l" t="t" r="r" b="b"/>
                <a:pathLst>
                  <a:path w="3158540" h="502255">
                    <a:moveTo>
                      <a:pt x="32924" y="0"/>
                    </a:moveTo>
                    <a:lnTo>
                      <a:pt x="3125616" y="0"/>
                    </a:lnTo>
                    <a:cubicBezTo>
                      <a:pt x="3134348" y="0"/>
                      <a:pt x="3142723" y="3469"/>
                      <a:pt x="3148897" y="9643"/>
                    </a:cubicBezTo>
                    <a:cubicBezTo>
                      <a:pt x="3155071" y="15817"/>
                      <a:pt x="3158540" y="24192"/>
                      <a:pt x="3158540" y="32924"/>
                    </a:cubicBezTo>
                    <a:lnTo>
                      <a:pt x="3158540" y="469331"/>
                    </a:lnTo>
                    <a:cubicBezTo>
                      <a:pt x="3158540" y="478063"/>
                      <a:pt x="3155071" y="486437"/>
                      <a:pt x="3148897" y="492612"/>
                    </a:cubicBezTo>
                    <a:cubicBezTo>
                      <a:pt x="3142723" y="498786"/>
                      <a:pt x="3134348" y="502255"/>
                      <a:pt x="3125616" y="502255"/>
                    </a:cubicBezTo>
                    <a:lnTo>
                      <a:pt x="32924" y="502255"/>
                    </a:lnTo>
                    <a:cubicBezTo>
                      <a:pt x="24192" y="502255"/>
                      <a:pt x="15817" y="498786"/>
                      <a:pt x="9643" y="492612"/>
                    </a:cubicBezTo>
                    <a:cubicBezTo>
                      <a:pt x="3469" y="486437"/>
                      <a:pt x="0" y="478063"/>
                      <a:pt x="0" y="469331"/>
                    </a:cubicBezTo>
                    <a:lnTo>
                      <a:pt x="0" y="32924"/>
                    </a:lnTo>
                    <a:cubicBezTo>
                      <a:pt x="0" y="24192"/>
                      <a:pt x="3469" y="15817"/>
                      <a:pt x="9643" y="9643"/>
                    </a:cubicBezTo>
                    <a:cubicBezTo>
                      <a:pt x="15817" y="3469"/>
                      <a:pt x="24192" y="0"/>
                      <a:pt x="3292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3158540" cy="5403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361464" y="229994"/>
              <a:ext cx="15267180" cy="2139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94"/>
                </a:lnSpc>
              </a:pPr>
              <a:r>
                <a:rPr lang="en-US" sz="3995" b="1">
                  <a:solidFill>
                    <a:srgbClr val="00000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Buscar productos que vienen en vidrio en vez de plástico y reutilizarlos para guardar otros productos. 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13248711" y="135579"/>
            <a:ext cx="3803451" cy="3803451"/>
          </a:xfrm>
          <a:custGeom>
            <a:avLst/>
            <a:gdLst/>
            <a:ahLst/>
            <a:cxnLst/>
            <a:rect l="l" t="t" r="r" b="b"/>
            <a:pathLst>
              <a:path w="3803451" h="3803451">
                <a:moveTo>
                  <a:pt x="0" y="0"/>
                </a:moveTo>
                <a:lnTo>
                  <a:pt x="3803451" y="0"/>
                </a:lnTo>
                <a:lnTo>
                  <a:pt x="3803451" y="3803451"/>
                </a:lnTo>
                <a:lnTo>
                  <a:pt x="0" y="38034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050830" y="6174367"/>
            <a:ext cx="4199214" cy="3863584"/>
          </a:xfrm>
          <a:custGeom>
            <a:avLst/>
            <a:gdLst/>
            <a:ahLst/>
            <a:cxnLst/>
            <a:rect l="l" t="t" r="r" b="b"/>
            <a:pathLst>
              <a:path w="4199214" h="3863584">
                <a:moveTo>
                  <a:pt x="0" y="0"/>
                </a:moveTo>
                <a:lnTo>
                  <a:pt x="4199214" y="0"/>
                </a:lnTo>
                <a:lnTo>
                  <a:pt x="4199214" y="3863584"/>
                </a:lnTo>
                <a:lnTo>
                  <a:pt x="0" y="38635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4406" t="-127" r="-24912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630319" y="2766733"/>
            <a:ext cx="5308834" cy="4247067"/>
          </a:xfrm>
          <a:custGeom>
            <a:avLst/>
            <a:gdLst/>
            <a:ahLst/>
            <a:cxnLst/>
            <a:rect l="l" t="t" r="r" b="b"/>
            <a:pathLst>
              <a:path w="5308834" h="4247067">
                <a:moveTo>
                  <a:pt x="0" y="0"/>
                </a:moveTo>
                <a:lnTo>
                  <a:pt x="5308833" y="0"/>
                </a:lnTo>
                <a:lnTo>
                  <a:pt x="5308833" y="4247067"/>
                </a:lnTo>
                <a:lnTo>
                  <a:pt x="0" y="4247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7068" t="-475" r="-28524" b="-9296"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9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83797" y="-275930"/>
            <a:ext cx="11363165" cy="11572352"/>
          </a:xfrm>
          <a:custGeom>
            <a:avLst/>
            <a:gdLst/>
            <a:ahLst/>
            <a:cxnLst/>
            <a:rect l="l" t="t" r="r" b="b"/>
            <a:pathLst>
              <a:path w="11363165" h="11572352">
                <a:moveTo>
                  <a:pt x="0" y="0"/>
                </a:moveTo>
                <a:lnTo>
                  <a:pt x="11363165" y="0"/>
                </a:lnTo>
                <a:lnTo>
                  <a:pt x="11363165" y="11572352"/>
                </a:lnTo>
                <a:lnTo>
                  <a:pt x="0" y="115723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1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-1355219">
            <a:off x="2379040" y="8501504"/>
            <a:ext cx="2880360" cy="4114800"/>
          </a:xfrm>
          <a:custGeom>
            <a:avLst/>
            <a:gdLst/>
            <a:ahLst/>
            <a:cxnLst/>
            <a:rect l="l" t="t" r="r" b="b"/>
            <a:pathLst>
              <a:path w="2880360" h="4114800">
                <a:moveTo>
                  <a:pt x="0" y="0"/>
                </a:moveTo>
                <a:lnTo>
                  <a:pt x="2880360" y="0"/>
                </a:lnTo>
                <a:lnTo>
                  <a:pt x="2880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43385">
            <a:off x="10111270" y="-1070785"/>
            <a:ext cx="3005971" cy="3005971"/>
          </a:xfrm>
          <a:custGeom>
            <a:avLst/>
            <a:gdLst/>
            <a:ahLst/>
            <a:cxnLst/>
            <a:rect l="l" t="t" r="r" b="b"/>
            <a:pathLst>
              <a:path w="3005971" h="3005971">
                <a:moveTo>
                  <a:pt x="0" y="0"/>
                </a:moveTo>
                <a:lnTo>
                  <a:pt x="3005972" y="0"/>
                </a:lnTo>
                <a:lnTo>
                  <a:pt x="3005972" y="3005972"/>
                </a:lnTo>
                <a:lnTo>
                  <a:pt x="0" y="30059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25943" y="2032803"/>
            <a:ext cx="8953425" cy="1697448"/>
            <a:chOff x="0" y="0"/>
            <a:chExt cx="11937900" cy="2263265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1937900" cy="2263265"/>
              <a:chOff x="0" y="0"/>
              <a:chExt cx="2358104" cy="44706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358104" cy="447065"/>
              </a:xfrm>
              <a:custGeom>
                <a:avLst/>
                <a:gdLst/>
                <a:ahLst/>
                <a:cxnLst/>
                <a:rect l="l" t="t" r="r" b="b"/>
                <a:pathLst>
                  <a:path w="2358104" h="447065">
                    <a:moveTo>
                      <a:pt x="44099" y="0"/>
                    </a:moveTo>
                    <a:lnTo>
                      <a:pt x="2314004" y="0"/>
                    </a:lnTo>
                    <a:cubicBezTo>
                      <a:pt x="2325700" y="0"/>
                      <a:pt x="2336917" y="4646"/>
                      <a:pt x="2345187" y="12916"/>
                    </a:cubicBezTo>
                    <a:cubicBezTo>
                      <a:pt x="2353457" y="21187"/>
                      <a:pt x="2358104" y="32403"/>
                      <a:pt x="2358104" y="44099"/>
                    </a:cubicBezTo>
                    <a:lnTo>
                      <a:pt x="2358104" y="402966"/>
                    </a:lnTo>
                    <a:cubicBezTo>
                      <a:pt x="2358104" y="414661"/>
                      <a:pt x="2353457" y="425878"/>
                      <a:pt x="2345187" y="434148"/>
                    </a:cubicBezTo>
                    <a:cubicBezTo>
                      <a:pt x="2336917" y="442418"/>
                      <a:pt x="2325700" y="447065"/>
                      <a:pt x="2314004" y="447065"/>
                    </a:cubicBezTo>
                    <a:lnTo>
                      <a:pt x="44099" y="447065"/>
                    </a:lnTo>
                    <a:cubicBezTo>
                      <a:pt x="32403" y="447065"/>
                      <a:pt x="21187" y="442418"/>
                      <a:pt x="12916" y="434148"/>
                    </a:cubicBezTo>
                    <a:cubicBezTo>
                      <a:pt x="4646" y="425878"/>
                      <a:pt x="0" y="414661"/>
                      <a:pt x="0" y="402966"/>
                    </a:cubicBezTo>
                    <a:lnTo>
                      <a:pt x="0" y="44099"/>
                    </a:lnTo>
                    <a:cubicBezTo>
                      <a:pt x="0" y="32403"/>
                      <a:pt x="4646" y="21187"/>
                      <a:pt x="12916" y="12916"/>
                    </a:cubicBezTo>
                    <a:cubicBezTo>
                      <a:pt x="21187" y="4646"/>
                      <a:pt x="32403" y="0"/>
                      <a:pt x="4409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2358104" cy="4851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269862" y="220469"/>
              <a:ext cx="11398175" cy="18699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69"/>
                </a:lnSpc>
              </a:pPr>
              <a:r>
                <a:rPr lang="en-US" sz="3495" b="1">
                  <a:solidFill>
                    <a:srgbClr val="00000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Utiliza un tomatodo en vez de botellas de plástico de un solo uso. </a:t>
              </a:r>
            </a:p>
          </p:txBody>
        </p:sp>
      </p:grpSp>
      <p:pic>
        <p:nvPicPr>
          <p:cNvPr id="10" name="Picture 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>
            <a:off x="12813481" y="432201"/>
            <a:ext cx="5078045" cy="5078045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9766355" y="2771524"/>
            <a:ext cx="3695802" cy="2738722"/>
          </a:xfrm>
          <a:custGeom>
            <a:avLst/>
            <a:gdLst/>
            <a:ahLst/>
            <a:cxnLst/>
            <a:rect l="l" t="t" r="r" b="b"/>
            <a:pathLst>
              <a:path w="3695802" h="2738722">
                <a:moveTo>
                  <a:pt x="0" y="0"/>
                </a:moveTo>
                <a:lnTo>
                  <a:pt x="3695802" y="0"/>
                </a:lnTo>
                <a:lnTo>
                  <a:pt x="3695802" y="2738722"/>
                </a:lnTo>
                <a:lnTo>
                  <a:pt x="0" y="273872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104" t="-19027" r="-1790" b="-21174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9861287" y="7084741"/>
            <a:ext cx="7701422" cy="1240248"/>
            <a:chOff x="0" y="0"/>
            <a:chExt cx="10268563" cy="1653665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0268563" cy="1653665"/>
              <a:chOff x="0" y="0"/>
              <a:chExt cx="2028358" cy="32665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028358" cy="326650"/>
              </a:xfrm>
              <a:custGeom>
                <a:avLst/>
                <a:gdLst/>
                <a:ahLst/>
                <a:cxnLst/>
                <a:rect l="l" t="t" r="r" b="b"/>
                <a:pathLst>
                  <a:path w="2028358" h="326650">
                    <a:moveTo>
                      <a:pt x="51268" y="0"/>
                    </a:moveTo>
                    <a:lnTo>
                      <a:pt x="1977090" y="0"/>
                    </a:lnTo>
                    <a:cubicBezTo>
                      <a:pt x="1990687" y="0"/>
                      <a:pt x="2003728" y="5401"/>
                      <a:pt x="2013342" y="15016"/>
                    </a:cubicBezTo>
                    <a:cubicBezTo>
                      <a:pt x="2022957" y="24631"/>
                      <a:pt x="2028358" y="37671"/>
                      <a:pt x="2028358" y="51268"/>
                    </a:cubicBezTo>
                    <a:lnTo>
                      <a:pt x="2028358" y="275382"/>
                    </a:lnTo>
                    <a:cubicBezTo>
                      <a:pt x="2028358" y="288979"/>
                      <a:pt x="2022957" y="302019"/>
                      <a:pt x="2013342" y="311634"/>
                    </a:cubicBezTo>
                    <a:cubicBezTo>
                      <a:pt x="2003728" y="321248"/>
                      <a:pt x="1990687" y="326650"/>
                      <a:pt x="1977090" y="326650"/>
                    </a:cubicBezTo>
                    <a:lnTo>
                      <a:pt x="51268" y="326650"/>
                    </a:lnTo>
                    <a:cubicBezTo>
                      <a:pt x="37671" y="326650"/>
                      <a:pt x="24631" y="321248"/>
                      <a:pt x="15016" y="311634"/>
                    </a:cubicBezTo>
                    <a:cubicBezTo>
                      <a:pt x="5401" y="302019"/>
                      <a:pt x="0" y="288979"/>
                      <a:pt x="0" y="275382"/>
                    </a:cubicBezTo>
                    <a:lnTo>
                      <a:pt x="0" y="51268"/>
                    </a:lnTo>
                    <a:cubicBezTo>
                      <a:pt x="0" y="37671"/>
                      <a:pt x="5401" y="24631"/>
                      <a:pt x="15016" y="15016"/>
                    </a:cubicBezTo>
                    <a:cubicBezTo>
                      <a:pt x="24631" y="5401"/>
                      <a:pt x="37671" y="0"/>
                      <a:pt x="5126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2028358" cy="3647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232126" y="220469"/>
              <a:ext cx="9804311" cy="12603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69"/>
                </a:lnSpc>
              </a:pPr>
              <a:r>
                <a:rPr lang="en-US" sz="3495" b="1">
                  <a:solidFill>
                    <a:srgbClr val="00000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Compra a granel, llevando tus propios envases o bolsa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425943" y="5763624"/>
            <a:ext cx="5827367" cy="3882483"/>
          </a:xfrm>
          <a:custGeom>
            <a:avLst/>
            <a:gdLst/>
            <a:ahLst/>
            <a:cxnLst/>
            <a:rect l="l" t="t" r="r" b="b"/>
            <a:pathLst>
              <a:path w="5827367" h="3882483">
                <a:moveTo>
                  <a:pt x="0" y="0"/>
                </a:moveTo>
                <a:lnTo>
                  <a:pt x="5827367" y="0"/>
                </a:lnTo>
                <a:lnTo>
                  <a:pt x="5827367" y="3882483"/>
                </a:lnTo>
                <a:lnTo>
                  <a:pt x="0" y="388248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826753" y="6851151"/>
            <a:ext cx="3317247" cy="2794957"/>
          </a:xfrm>
          <a:custGeom>
            <a:avLst/>
            <a:gdLst/>
            <a:ahLst/>
            <a:cxnLst/>
            <a:rect l="l" t="t" r="r" b="b"/>
            <a:pathLst>
              <a:path w="3317247" h="2794957">
                <a:moveTo>
                  <a:pt x="0" y="0"/>
                </a:moveTo>
                <a:lnTo>
                  <a:pt x="3317247" y="0"/>
                </a:lnTo>
                <a:lnTo>
                  <a:pt x="3317247" y="2794956"/>
                </a:lnTo>
                <a:lnTo>
                  <a:pt x="0" y="279495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1305" t="-6351" r="-41396" b="-12408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9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83797" y="-275930"/>
            <a:ext cx="11363165" cy="11572352"/>
          </a:xfrm>
          <a:custGeom>
            <a:avLst/>
            <a:gdLst/>
            <a:ahLst/>
            <a:cxnLst/>
            <a:rect l="l" t="t" r="r" b="b"/>
            <a:pathLst>
              <a:path w="11363165" h="11572352">
                <a:moveTo>
                  <a:pt x="0" y="0"/>
                </a:moveTo>
                <a:lnTo>
                  <a:pt x="11363165" y="0"/>
                </a:lnTo>
                <a:lnTo>
                  <a:pt x="11363165" y="11572352"/>
                </a:lnTo>
                <a:lnTo>
                  <a:pt x="0" y="115723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-1355219">
            <a:off x="2379040" y="8501504"/>
            <a:ext cx="2880360" cy="4114800"/>
          </a:xfrm>
          <a:custGeom>
            <a:avLst/>
            <a:gdLst/>
            <a:ahLst/>
            <a:cxnLst/>
            <a:rect l="l" t="t" r="r" b="b"/>
            <a:pathLst>
              <a:path w="2880360" h="4114800">
                <a:moveTo>
                  <a:pt x="0" y="0"/>
                </a:moveTo>
                <a:lnTo>
                  <a:pt x="2880360" y="0"/>
                </a:lnTo>
                <a:lnTo>
                  <a:pt x="2880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43385">
            <a:off x="10111270" y="-1070785"/>
            <a:ext cx="3005971" cy="3005971"/>
          </a:xfrm>
          <a:custGeom>
            <a:avLst/>
            <a:gdLst/>
            <a:ahLst/>
            <a:cxnLst/>
            <a:rect l="l" t="t" r="r" b="b"/>
            <a:pathLst>
              <a:path w="3005971" h="3005971">
                <a:moveTo>
                  <a:pt x="0" y="0"/>
                </a:moveTo>
                <a:lnTo>
                  <a:pt x="3005972" y="0"/>
                </a:lnTo>
                <a:lnTo>
                  <a:pt x="3005972" y="3005972"/>
                </a:lnTo>
                <a:lnTo>
                  <a:pt x="0" y="3005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6850145" y="2226721"/>
            <a:ext cx="9435344" cy="1240248"/>
            <a:chOff x="0" y="0"/>
            <a:chExt cx="12580459" cy="1653665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2580459" cy="1653665"/>
              <a:chOff x="0" y="0"/>
              <a:chExt cx="2485029" cy="32665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485029" cy="326650"/>
              </a:xfrm>
              <a:custGeom>
                <a:avLst/>
                <a:gdLst/>
                <a:ahLst/>
                <a:cxnLst/>
                <a:rect l="l" t="t" r="r" b="b"/>
                <a:pathLst>
                  <a:path w="2485029" h="326650">
                    <a:moveTo>
                      <a:pt x="41847" y="0"/>
                    </a:moveTo>
                    <a:lnTo>
                      <a:pt x="2443182" y="0"/>
                    </a:lnTo>
                    <a:cubicBezTo>
                      <a:pt x="2466293" y="0"/>
                      <a:pt x="2485029" y="18735"/>
                      <a:pt x="2485029" y="41847"/>
                    </a:cubicBezTo>
                    <a:lnTo>
                      <a:pt x="2485029" y="284803"/>
                    </a:lnTo>
                    <a:cubicBezTo>
                      <a:pt x="2485029" y="295902"/>
                      <a:pt x="2480620" y="306545"/>
                      <a:pt x="2472772" y="314393"/>
                    </a:cubicBezTo>
                    <a:cubicBezTo>
                      <a:pt x="2464925" y="322241"/>
                      <a:pt x="2454281" y="326650"/>
                      <a:pt x="2443182" y="326650"/>
                    </a:cubicBezTo>
                    <a:lnTo>
                      <a:pt x="41847" y="326650"/>
                    </a:lnTo>
                    <a:cubicBezTo>
                      <a:pt x="30748" y="326650"/>
                      <a:pt x="20104" y="322241"/>
                      <a:pt x="12257" y="314393"/>
                    </a:cubicBezTo>
                    <a:cubicBezTo>
                      <a:pt x="4409" y="306545"/>
                      <a:pt x="0" y="295902"/>
                      <a:pt x="0" y="284803"/>
                    </a:cubicBezTo>
                    <a:lnTo>
                      <a:pt x="0" y="41847"/>
                    </a:lnTo>
                    <a:cubicBezTo>
                      <a:pt x="0" y="30748"/>
                      <a:pt x="4409" y="20104"/>
                      <a:pt x="12257" y="12257"/>
                    </a:cubicBezTo>
                    <a:cubicBezTo>
                      <a:pt x="20104" y="4409"/>
                      <a:pt x="30748" y="0"/>
                      <a:pt x="4184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2485029" cy="3647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284387" y="220469"/>
              <a:ext cx="12011684" cy="12603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69"/>
                </a:lnSpc>
              </a:pPr>
              <a:r>
                <a:rPr lang="en-US" sz="3495" b="1">
                  <a:solidFill>
                    <a:srgbClr val="00000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Comprar ropa duradera y evitar el Fast Fashion o Moda rápida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517376" y="281283"/>
            <a:ext cx="6131637" cy="4598728"/>
          </a:xfrm>
          <a:custGeom>
            <a:avLst/>
            <a:gdLst/>
            <a:ahLst/>
            <a:cxnLst/>
            <a:rect l="l" t="t" r="r" b="b"/>
            <a:pathLst>
              <a:path w="6131637" h="4598728">
                <a:moveTo>
                  <a:pt x="0" y="0"/>
                </a:moveTo>
                <a:lnTo>
                  <a:pt x="6131637" y="0"/>
                </a:lnTo>
                <a:lnTo>
                  <a:pt x="6131637" y="4598729"/>
                </a:lnTo>
                <a:lnTo>
                  <a:pt x="0" y="45987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722630" y="7175656"/>
            <a:ext cx="8793883" cy="1240248"/>
            <a:chOff x="0" y="0"/>
            <a:chExt cx="11725178" cy="1653665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1725178" cy="1653665"/>
              <a:chOff x="0" y="0"/>
              <a:chExt cx="2316085" cy="32665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316085" cy="326650"/>
              </a:xfrm>
              <a:custGeom>
                <a:avLst/>
                <a:gdLst/>
                <a:ahLst/>
                <a:cxnLst/>
                <a:rect l="l" t="t" r="r" b="b"/>
                <a:pathLst>
                  <a:path w="2316085" h="326650">
                    <a:moveTo>
                      <a:pt x="44899" y="0"/>
                    </a:moveTo>
                    <a:lnTo>
                      <a:pt x="2271185" y="0"/>
                    </a:lnTo>
                    <a:cubicBezTo>
                      <a:pt x="2283093" y="0"/>
                      <a:pt x="2294514" y="4730"/>
                      <a:pt x="2302934" y="13151"/>
                    </a:cubicBezTo>
                    <a:cubicBezTo>
                      <a:pt x="2311354" y="21571"/>
                      <a:pt x="2316085" y="32991"/>
                      <a:pt x="2316085" y="44899"/>
                    </a:cubicBezTo>
                    <a:lnTo>
                      <a:pt x="2316085" y="281751"/>
                    </a:lnTo>
                    <a:cubicBezTo>
                      <a:pt x="2316085" y="306548"/>
                      <a:pt x="2295983" y="326650"/>
                      <a:pt x="2271185" y="326650"/>
                    </a:cubicBezTo>
                    <a:lnTo>
                      <a:pt x="44899" y="326650"/>
                    </a:lnTo>
                    <a:cubicBezTo>
                      <a:pt x="32991" y="326650"/>
                      <a:pt x="21571" y="321919"/>
                      <a:pt x="13151" y="313499"/>
                    </a:cubicBezTo>
                    <a:cubicBezTo>
                      <a:pt x="4730" y="305079"/>
                      <a:pt x="0" y="293659"/>
                      <a:pt x="0" y="281751"/>
                    </a:cubicBezTo>
                    <a:lnTo>
                      <a:pt x="0" y="44899"/>
                    </a:lnTo>
                    <a:cubicBezTo>
                      <a:pt x="0" y="32991"/>
                      <a:pt x="4730" y="21571"/>
                      <a:pt x="13151" y="13151"/>
                    </a:cubicBezTo>
                    <a:cubicBezTo>
                      <a:pt x="21571" y="4730"/>
                      <a:pt x="32991" y="0"/>
                      <a:pt x="4489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316085" cy="3647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265053" y="220469"/>
              <a:ext cx="11195071" cy="12603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69"/>
                </a:lnSpc>
              </a:pPr>
              <a:r>
                <a:rPr lang="en-US" sz="3495" b="1">
                  <a:solidFill>
                    <a:srgbClr val="00000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No tires la basura en lugares inadecuados, ni la quemes. 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1368362" y="5589393"/>
            <a:ext cx="6669427" cy="4443506"/>
          </a:xfrm>
          <a:custGeom>
            <a:avLst/>
            <a:gdLst/>
            <a:ahLst/>
            <a:cxnLst/>
            <a:rect l="l" t="t" r="r" b="b"/>
            <a:pathLst>
              <a:path w="6669427" h="4443506">
                <a:moveTo>
                  <a:pt x="0" y="0"/>
                </a:moveTo>
                <a:lnTo>
                  <a:pt x="6669427" y="0"/>
                </a:lnTo>
                <a:lnTo>
                  <a:pt x="6669427" y="4443506"/>
                </a:lnTo>
                <a:lnTo>
                  <a:pt x="0" y="44435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836006" y="5558660"/>
            <a:ext cx="3064713" cy="4474239"/>
          </a:xfrm>
          <a:custGeom>
            <a:avLst/>
            <a:gdLst/>
            <a:ahLst/>
            <a:cxnLst/>
            <a:rect l="l" t="t" r="r" b="b"/>
            <a:pathLst>
              <a:path w="3064713" h="4474239">
                <a:moveTo>
                  <a:pt x="0" y="0"/>
                </a:moveTo>
                <a:lnTo>
                  <a:pt x="3064713" y="0"/>
                </a:lnTo>
                <a:lnTo>
                  <a:pt x="3064713" y="4474239"/>
                </a:lnTo>
                <a:lnTo>
                  <a:pt x="0" y="44742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2259" t="-9899" r="-98106"/>
            </a:stretch>
          </a:blip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9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559877">
            <a:off x="-781612" y="6079489"/>
            <a:ext cx="2857246" cy="2857246"/>
          </a:xfrm>
          <a:custGeom>
            <a:avLst/>
            <a:gdLst/>
            <a:ahLst/>
            <a:cxnLst/>
            <a:rect l="l" t="t" r="r" b="b"/>
            <a:pathLst>
              <a:path w="2857246" h="2857246">
                <a:moveTo>
                  <a:pt x="0" y="0"/>
                </a:moveTo>
                <a:lnTo>
                  <a:pt x="2857245" y="0"/>
                </a:lnTo>
                <a:lnTo>
                  <a:pt x="2857245" y="2857246"/>
                </a:lnTo>
                <a:lnTo>
                  <a:pt x="0" y="28572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850685">
            <a:off x="15644510" y="1387101"/>
            <a:ext cx="4773720" cy="2725360"/>
          </a:xfrm>
          <a:custGeom>
            <a:avLst/>
            <a:gdLst/>
            <a:ahLst/>
            <a:cxnLst/>
            <a:rect l="l" t="t" r="r" b="b"/>
            <a:pathLst>
              <a:path w="4773720" h="2725360">
                <a:moveTo>
                  <a:pt x="0" y="0"/>
                </a:moveTo>
                <a:lnTo>
                  <a:pt x="4773720" y="0"/>
                </a:lnTo>
                <a:lnTo>
                  <a:pt x="4773720" y="2725361"/>
                </a:lnTo>
                <a:lnTo>
                  <a:pt x="0" y="27253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704701">
            <a:off x="12384625" y="7514650"/>
            <a:ext cx="3487301" cy="3487301"/>
          </a:xfrm>
          <a:custGeom>
            <a:avLst/>
            <a:gdLst/>
            <a:ahLst/>
            <a:cxnLst/>
            <a:rect l="l" t="t" r="r" b="b"/>
            <a:pathLst>
              <a:path w="3487301" h="3487301">
                <a:moveTo>
                  <a:pt x="0" y="0"/>
                </a:moveTo>
                <a:lnTo>
                  <a:pt x="3487301" y="0"/>
                </a:lnTo>
                <a:lnTo>
                  <a:pt x="3487301" y="3487300"/>
                </a:lnTo>
                <a:lnTo>
                  <a:pt x="0" y="34873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>
            <a:off x="647010" y="1077622"/>
            <a:ext cx="8229600" cy="82296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144000" y="2864082"/>
            <a:ext cx="7223455" cy="1862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408"/>
              </a:lnSpc>
            </a:pPr>
            <a:r>
              <a:rPr lang="en-US" sz="12980" b="1">
                <a:solidFill>
                  <a:srgbClr val="F1EDDF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Gracias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407013" y="5191125"/>
            <a:ext cx="7223455" cy="1919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86"/>
              </a:lnSpc>
            </a:pPr>
            <a:r>
              <a:rPr lang="en-US" sz="4582" b="1">
                <a:solidFill>
                  <a:srgbClr val="F1EDDF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Y, recuerda disponer de manera adecuada tus residuos...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9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48509">
            <a:off x="-175276" y="8658"/>
            <a:ext cx="2857246" cy="2857246"/>
          </a:xfrm>
          <a:custGeom>
            <a:avLst/>
            <a:gdLst/>
            <a:ahLst/>
            <a:cxnLst/>
            <a:rect l="l" t="t" r="r" b="b"/>
            <a:pathLst>
              <a:path w="2857246" h="2857246">
                <a:moveTo>
                  <a:pt x="0" y="0"/>
                </a:moveTo>
                <a:lnTo>
                  <a:pt x="2857246" y="0"/>
                </a:lnTo>
                <a:lnTo>
                  <a:pt x="2857246" y="2857245"/>
                </a:lnTo>
                <a:lnTo>
                  <a:pt x="0" y="28572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9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640475" y="-349167"/>
            <a:ext cx="3567843" cy="10692679"/>
          </a:xfrm>
          <a:custGeom>
            <a:avLst/>
            <a:gdLst/>
            <a:ahLst/>
            <a:cxnLst/>
            <a:rect l="l" t="t" r="r" b="b"/>
            <a:pathLst>
              <a:path w="3567843" h="10692679">
                <a:moveTo>
                  <a:pt x="0" y="0"/>
                </a:moveTo>
                <a:lnTo>
                  <a:pt x="3567843" y="0"/>
                </a:lnTo>
                <a:lnTo>
                  <a:pt x="3567843" y="10692679"/>
                </a:lnTo>
                <a:lnTo>
                  <a:pt x="0" y="10692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4102" r="-34102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33450" y="430438"/>
            <a:ext cx="12702276" cy="1139375"/>
            <a:chOff x="0" y="0"/>
            <a:chExt cx="16936369" cy="1519166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6936369" cy="1519166"/>
              <a:chOff x="0" y="0"/>
              <a:chExt cx="3345456" cy="30008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345455" cy="300082"/>
              </a:xfrm>
              <a:custGeom>
                <a:avLst/>
                <a:gdLst/>
                <a:ahLst/>
                <a:cxnLst/>
                <a:rect l="l" t="t" r="r" b="b"/>
                <a:pathLst>
                  <a:path w="3345455" h="300082">
                    <a:moveTo>
                      <a:pt x="31084" y="0"/>
                    </a:moveTo>
                    <a:lnTo>
                      <a:pt x="3314371" y="0"/>
                    </a:lnTo>
                    <a:cubicBezTo>
                      <a:pt x="3331539" y="0"/>
                      <a:pt x="3345455" y="13917"/>
                      <a:pt x="3345455" y="31084"/>
                    </a:cubicBezTo>
                    <a:lnTo>
                      <a:pt x="3345455" y="268998"/>
                    </a:lnTo>
                    <a:cubicBezTo>
                      <a:pt x="3345455" y="286165"/>
                      <a:pt x="3331539" y="300082"/>
                      <a:pt x="3314371" y="300082"/>
                    </a:cubicBezTo>
                    <a:lnTo>
                      <a:pt x="31084" y="300082"/>
                    </a:lnTo>
                    <a:cubicBezTo>
                      <a:pt x="13917" y="300082"/>
                      <a:pt x="0" y="286165"/>
                      <a:pt x="0" y="268998"/>
                    </a:cubicBezTo>
                    <a:lnTo>
                      <a:pt x="0" y="31084"/>
                    </a:lnTo>
                    <a:cubicBezTo>
                      <a:pt x="0" y="13917"/>
                      <a:pt x="13917" y="0"/>
                      <a:pt x="3108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3345456" cy="33818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267422" y="186814"/>
              <a:ext cx="16401524" cy="12407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929"/>
                </a:lnSpc>
              </a:pPr>
              <a:r>
                <a:rPr lang="en-US" sz="6599" b="1">
                  <a:solidFill>
                    <a:srgbClr val="6F55F3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¿Qué significa reciclar? 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53347" y="1870629"/>
            <a:ext cx="6890331" cy="3839106"/>
            <a:chOff x="0" y="0"/>
            <a:chExt cx="9187108" cy="5118809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3218640"/>
              <a:ext cx="9187108" cy="1900168"/>
              <a:chOff x="0" y="0"/>
              <a:chExt cx="1814737" cy="37534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814737" cy="375342"/>
              </a:xfrm>
              <a:custGeom>
                <a:avLst/>
                <a:gdLst/>
                <a:ahLst/>
                <a:cxnLst/>
                <a:rect l="l" t="t" r="r" b="b"/>
                <a:pathLst>
                  <a:path w="1814737" h="375342">
                    <a:moveTo>
                      <a:pt x="57303" y="0"/>
                    </a:moveTo>
                    <a:lnTo>
                      <a:pt x="1757434" y="0"/>
                    </a:lnTo>
                    <a:cubicBezTo>
                      <a:pt x="1789082" y="0"/>
                      <a:pt x="1814737" y="25656"/>
                      <a:pt x="1814737" y="57303"/>
                    </a:cubicBezTo>
                    <a:lnTo>
                      <a:pt x="1814737" y="318039"/>
                    </a:lnTo>
                    <a:cubicBezTo>
                      <a:pt x="1814737" y="333236"/>
                      <a:pt x="1808700" y="347812"/>
                      <a:pt x="1797954" y="358558"/>
                    </a:cubicBezTo>
                    <a:cubicBezTo>
                      <a:pt x="1787207" y="369305"/>
                      <a:pt x="1772632" y="375342"/>
                      <a:pt x="1757434" y="375342"/>
                    </a:cubicBezTo>
                    <a:lnTo>
                      <a:pt x="57303" y="375342"/>
                    </a:lnTo>
                    <a:cubicBezTo>
                      <a:pt x="42105" y="375342"/>
                      <a:pt x="27530" y="369305"/>
                      <a:pt x="16784" y="358558"/>
                    </a:cubicBezTo>
                    <a:cubicBezTo>
                      <a:pt x="6037" y="347812"/>
                      <a:pt x="0" y="333236"/>
                      <a:pt x="0" y="318039"/>
                    </a:cubicBezTo>
                    <a:lnTo>
                      <a:pt x="0" y="57303"/>
                    </a:lnTo>
                    <a:cubicBezTo>
                      <a:pt x="0" y="42105"/>
                      <a:pt x="6037" y="27530"/>
                      <a:pt x="16784" y="16784"/>
                    </a:cubicBezTo>
                    <a:cubicBezTo>
                      <a:pt x="27530" y="6037"/>
                      <a:pt x="42105" y="0"/>
                      <a:pt x="5730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814737" cy="4134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207679" y="3357829"/>
              <a:ext cx="8771750" cy="16694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55"/>
                </a:lnSpc>
              </a:pPr>
              <a:r>
                <a:rPr lang="en-US" sz="3100" b="1">
                  <a:solidFill>
                    <a:srgbClr val="FF914D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A) Recolectar y transformar materiales para fabricar nuevos objetos o productos. </a:t>
              </a:r>
            </a:p>
          </p:txBody>
        </p:sp>
        <p:pic>
          <p:nvPicPr>
            <p:cNvPr id="14" name="Picture 14">
              <a:hlinkClick r:id="" action="ppaction://media"/>
            </p:cNvPr>
            <p:cNvPicPr>
              <a:picLocks noChangeAspect="1"/>
            </p:cNvPicPr>
            <p:nvPr>
              <a:vide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13"/>
            <a:srcRect/>
            <a:stretch>
              <a:fillRect/>
            </a:stretch>
          </p:blipFill>
          <p:spPr>
            <a:xfrm>
              <a:off x="1684113" y="0"/>
              <a:ext cx="5954953" cy="3323695"/>
            </a:xfrm>
            <a:prstGeom prst="rect">
              <a:avLst/>
            </a:prstGeom>
          </p:spPr>
        </p:pic>
      </p:grpSp>
      <p:grpSp>
        <p:nvGrpSpPr>
          <p:cNvPr id="15" name="Group 15"/>
          <p:cNvGrpSpPr/>
          <p:nvPr/>
        </p:nvGrpSpPr>
        <p:grpSpPr>
          <a:xfrm>
            <a:off x="9865192" y="2033186"/>
            <a:ext cx="6181124" cy="3485051"/>
            <a:chOff x="0" y="0"/>
            <a:chExt cx="8241498" cy="4646734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3130230"/>
              <a:ext cx="8241498" cy="1516505"/>
              <a:chOff x="0" y="0"/>
              <a:chExt cx="1627950" cy="29955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627950" cy="299556"/>
              </a:xfrm>
              <a:custGeom>
                <a:avLst/>
                <a:gdLst/>
                <a:ahLst/>
                <a:cxnLst/>
                <a:rect l="l" t="t" r="r" b="b"/>
                <a:pathLst>
                  <a:path w="1627950" h="299556">
                    <a:moveTo>
                      <a:pt x="63878" y="0"/>
                    </a:moveTo>
                    <a:lnTo>
                      <a:pt x="1564072" y="0"/>
                    </a:lnTo>
                    <a:cubicBezTo>
                      <a:pt x="1599351" y="0"/>
                      <a:pt x="1627950" y="28599"/>
                      <a:pt x="1627950" y="63878"/>
                    </a:cubicBezTo>
                    <a:lnTo>
                      <a:pt x="1627950" y="235678"/>
                    </a:lnTo>
                    <a:cubicBezTo>
                      <a:pt x="1627950" y="252620"/>
                      <a:pt x="1621220" y="268868"/>
                      <a:pt x="1609241" y="280847"/>
                    </a:cubicBezTo>
                    <a:cubicBezTo>
                      <a:pt x="1597261" y="292827"/>
                      <a:pt x="1581014" y="299556"/>
                      <a:pt x="1564072" y="299556"/>
                    </a:cubicBezTo>
                    <a:lnTo>
                      <a:pt x="63878" y="299556"/>
                    </a:lnTo>
                    <a:cubicBezTo>
                      <a:pt x="28599" y="299556"/>
                      <a:pt x="0" y="270957"/>
                      <a:pt x="0" y="235678"/>
                    </a:cubicBezTo>
                    <a:lnTo>
                      <a:pt x="0" y="63878"/>
                    </a:lnTo>
                    <a:cubicBezTo>
                      <a:pt x="0" y="28599"/>
                      <a:pt x="28599" y="0"/>
                      <a:pt x="6387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1627950" cy="3376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86303" y="3350698"/>
              <a:ext cx="7868892" cy="11231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49"/>
                </a:lnSpc>
              </a:pPr>
              <a:r>
                <a:rPr lang="en-US" sz="3095" b="1">
                  <a:solidFill>
                    <a:srgbClr val="D4DA01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B) Volver a utilizar un objeto.</a:t>
              </a:r>
            </a:p>
          </p:txBody>
        </p:sp>
        <p:pic>
          <p:nvPicPr>
            <p:cNvPr id="20" name="Picture 20">
              <a:hlinkClick r:id="" action="ppaction://media"/>
            </p:cNvPr>
            <p:cNvPicPr>
              <a:picLocks noChangeAspect="1"/>
            </p:cNvPicPr>
            <p:nvPr>
              <a:vide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14"/>
            <a:srcRect/>
            <a:stretch>
              <a:fillRect/>
            </a:stretch>
          </p:blipFill>
          <p:spPr>
            <a:xfrm>
              <a:off x="1417679" y="0"/>
              <a:ext cx="5744908" cy="3219130"/>
            </a:xfrm>
            <a:prstGeom prst="rect">
              <a:avLst/>
            </a:prstGeom>
          </p:spPr>
        </p:pic>
      </p:grpSp>
      <p:sp>
        <p:nvSpPr>
          <p:cNvPr id="21" name="Freeform 21"/>
          <p:cNvSpPr/>
          <p:nvPr/>
        </p:nvSpPr>
        <p:spPr>
          <a:xfrm rot="1398338">
            <a:off x="-107166" y="8101165"/>
            <a:ext cx="3487301" cy="3487301"/>
          </a:xfrm>
          <a:custGeom>
            <a:avLst/>
            <a:gdLst/>
            <a:ahLst/>
            <a:cxnLst/>
            <a:rect l="l" t="t" r="r" b="b"/>
            <a:pathLst>
              <a:path w="3487301" h="3487301">
                <a:moveTo>
                  <a:pt x="0" y="0"/>
                </a:moveTo>
                <a:lnTo>
                  <a:pt x="3487301" y="0"/>
                </a:lnTo>
                <a:lnTo>
                  <a:pt x="3487301" y="3487301"/>
                </a:lnTo>
                <a:lnTo>
                  <a:pt x="0" y="348730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90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393134" y="6043848"/>
            <a:ext cx="5713300" cy="4007654"/>
            <a:chOff x="0" y="0"/>
            <a:chExt cx="7617733" cy="5343538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3881952"/>
              <a:ext cx="7617733" cy="1461586"/>
              <a:chOff x="0" y="0"/>
              <a:chExt cx="1504737" cy="288708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504737" cy="288708"/>
              </a:xfrm>
              <a:custGeom>
                <a:avLst/>
                <a:gdLst/>
                <a:ahLst/>
                <a:cxnLst/>
                <a:rect l="l" t="t" r="r" b="b"/>
                <a:pathLst>
                  <a:path w="1504737" h="288708">
                    <a:moveTo>
                      <a:pt x="69109" y="0"/>
                    </a:moveTo>
                    <a:lnTo>
                      <a:pt x="1435629" y="0"/>
                    </a:lnTo>
                    <a:cubicBezTo>
                      <a:pt x="1453958" y="0"/>
                      <a:pt x="1471536" y="7281"/>
                      <a:pt x="1484496" y="20241"/>
                    </a:cubicBezTo>
                    <a:cubicBezTo>
                      <a:pt x="1497456" y="33202"/>
                      <a:pt x="1504737" y="50780"/>
                      <a:pt x="1504737" y="69109"/>
                    </a:cubicBezTo>
                    <a:lnTo>
                      <a:pt x="1504737" y="219600"/>
                    </a:lnTo>
                    <a:cubicBezTo>
                      <a:pt x="1504737" y="237929"/>
                      <a:pt x="1497456" y="255507"/>
                      <a:pt x="1484496" y="268467"/>
                    </a:cubicBezTo>
                    <a:cubicBezTo>
                      <a:pt x="1471536" y="281427"/>
                      <a:pt x="1453958" y="288708"/>
                      <a:pt x="1435629" y="288708"/>
                    </a:cubicBezTo>
                    <a:lnTo>
                      <a:pt x="69109" y="288708"/>
                    </a:lnTo>
                    <a:cubicBezTo>
                      <a:pt x="50780" y="288708"/>
                      <a:pt x="33202" y="281427"/>
                      <a:pt x="20241" y="268467"/>
                    </a:cubicBezTo>
                    <a:cubicBezTo>
                      <a:pt x="7281" y="255507"/>
                      <a:pt x="0" y="237929"/>
                      <a:pt x="0" y="219600"/>
                    </a:cubicBezTo>
                    <a:lnTo>
                      <a:pt x="0" y="69109"/>
                    </a:lnTo>
                    <a:cubicBezTo>
                      <a:pt x="0" y="50780"/>
                      <a:pt x="7281" y="33202"/>
                      <a:pt x="20241" y="20241"/>
                    </a:cubicBezTo>
                    <a:cubicBezTo>
                      <a:pt x="33202" y="7281"/>
                      <a:pt x="50780" y="0"/>
                      <a:pt x="6910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1504737" cy="32680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172203" y="4074900"/>
              <a:ext cx="7273328" cy="11233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55"/>
                </a:lnSpc>
              </a:pPr>
              <a:r>
                <a:rPr lang="en-US" sz="3100" b="1">
                  <a:solidFill>
                    <a:srgbClr val="2C9196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C) Separar la basura en diferentes basureros. </a:t>
              </a:r>
            </a:p>
          </p:txBody>
        </p:sp>
        <p:pic>
          <p:nvPicPr>
            <p:cNvPr id="27" name="Picture 27">
              <a:hlinkClick r:id="" action="ppaction://media"/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7"/>
            <a:srcRect/>
            <a:stretch>
              <a:fillRect/>
            </a:stretch>
          </p:blipFill>
          <p:spPr>
            <a:xfrm>
              <a:off x="1497729" y="0"/>
              <a:ext cx="4176384" cy="3924361"/>
            </a:xfrm>
            <a:prstGeom prst="rect">
              <a:avLst/>
            </a:prstGeom>
          </p:spPr>
        </p:pic>
      </p:grpSp>
      <p:grpSp>
        <p:nvGrpSpPr>
          <p:cNvPr id="28" name="Group 28"/>
          <p:cNvGrpSpPr/>
          <p:nvPr/>
        </p:nvGrpSpPr>
        <p:grpSpPr>
          <a:xfrm>
            <a:off x="10152787" y="6081948"/>
            <a:ext cx="5165337" cy="3675922"/>
            <a:chOff x="0" y="0"/>
            <a:chExt cx="6887117" cy="4901229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4093261"/>
              <a:ext cx="6887117" cy="807968"/>
              <a:chOff x="0" y="0"/>
              <a:chExt cx="1360418" cy="159599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360418" cy="159599"/>
              </a:xfrm>
              <a:custGeom>
                <a:avLst/>
                <a:gdLst/>
                <a:ahLst/>
                <a:cxnLst/>
                <a:rect l="l" t="t" r="r" b="b"/>
                <a:pathLst>
                  <a:path w="1360418" h="159599">
                    <a:moveTo>
                      <a:pt x="76440" y="0"/>
                    </a:moveTo>
                    <a:lnTo>
                      <a:pt x="1283978" y="0"/>
                    </a:lnTo>
                    <a:cubicBezTo>
                      <a:pt x="1326195" y="0"/>
                      <a:pt x="1360418" y="34223"/>
                      <a:pt x="1360418" y="76440"/>
                    </a:cubicBezTo>
                    <a:lnTo>
                      <a:pt x="1360418" y="83159"/>
                    </a:lnTo>
                    <a:cubicBezTo>
                      <a:pt x="1360418" y="103432"/>
                      <a:pt x="1352365" y="122875"/>
                      <a:pt x="1338029" y="137210"/>
                    </a:cubicBezTo>
                    <a:cubicBezTo>
                      <a:pt x="1323694" y="151545"/>
                      <a:pt x="1304251" y="159599"/>
                      <a:pt x="1283978" y="159599"/>
                    </a:cubicBezTo>
                    <a:lnTo>
                      <a:pt x="76440" y="159599"/>
                    </a:lnTo>
                    <a:cubicBezTo>
                      <a:pt x="56167" y="159599"/>
                      <a:pt x="36724" y="151545"/>
                      <a:pt x="22389" y="137210"/>
                    </a:cubicBezTo>
                    <a:cubicBezTo>
                      <a:pt x="8053" y="122875"/>
                      <a:pt x="0" y="103432"/>
                      <a:pt x="0" y="83159"/>
                    </a:cubicBezTo>
                    <a:lnTo>
                      <a:pt x="0" y="76440"/>
                    </a:lnTo>
                    <a:cubicBezTo>
                      <a:pt x="0" y="56167"/>
                      <a:pt x="8053" y="36724"/>
                      <a:pt x="22389" y="22389"/>
                    </a:cubicBezTo>
                    <a:cubicBezTo>
                      <a:pt x="36724" y="8053"/>
                      <a:pt x="56167" y="0"/>
                      <a:pt x="7644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76200"/>
                <a:ext cx="1360418" cy="2357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59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155687" y="4232450"/>
              <a:ext cx="6575743" cy="5772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55"/>
                </a:lnSpc>
              </a:pPr>
              <a:r>
                <a:rPr lang="en-US" sz="3100" b="1">
                  <a:solidFill>
                    <a:srgbClr val="FB7ED3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D) Quemar la basura.</a:t>
              </a:r>
            </a:p>
          </p:txBody>
        </p:sp>
        <p:pic>
          <p:nvPicPr>
            <p:cNvPr id="33" name="Picture 33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8"/>
            <a:srcRect l="17994" t="12365" r="21682"/>
            <a:stretch>
              <a:fillRect/>
            </a:stretch>
          </p:blipFill>
          <p:spPr>
            <a:xfrm>
              <a:off x="939033" y="0"/>
              <a:ext cx="5009051" cy="4093261"/>
            </a:xfrm>
            <a:prstGeom prst="rect">
              <a:avLst/>
            </a:prstGeom>
          </p:spPr>
        </p:pic>
      </p:grpSp>
      <p:sp>
        <p:nvSpPr>
          <p:cNvPr id="34" name="Freeform 34"/>
          <p:cNvSpPr/>
          <p:nvPr/>
        </p:nvSpPr>
        <p:spPr>
          <a:xfrm>
            <a:off x="14137913" y="-1280242"/>
            <a:ext cx="3767124" cy="3767124"/>
          </a:xfrm>
          <a:custGeom>
            <a:avLst/>
            <a:gdLst/>
            <a:ahLst/>
            <a:cxnLst/>
            <a:rect l="l" t="t" r="r" b="b"/>
            <a:pathLst>
              <a:path w="3767124" h="3767124">
                <a:moveTo>
                  <a:pt x="0" y="0"/>
                </a:moveTo>
                <a:lnTo>
                  <a:pt x="3767124" y="0"/>
                </a:lnTo>
                <a:lnTo>
                  <a:pt x="3767124" y="3767124"/>
                </a:lnTo>
                <a:lnTo>
                  <a:pt x="0" y="376712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100000">
                <p:cTn id="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100000">
                <p:cTn id="4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video>
              <p:cMediaNode vol="100000">
                <p:cTn id="5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9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18755" y="0"/>
            <a:ext cx="11363165" cy="11572352"/>
          </a:xfrm>
          <a:custGeom>
            <a:avLst/>
            <a:gdLst/>
            <a:ahLst/>
            <a:cxnLst/>
            <a:rect l="l" t="t" r="r" b="b"/>
            <a:pathLst>
              <a:path w="11363165" h="11572352">
                <a:moveTo>
                  <a:pt x="0" y="0"/>
                </a:moveTo>
                <a:lnTo>
                  <a:pt x="11363164" y="0"/>
                </a:lnTo>
                <a:lnTo>
                  <a:pt x="11363164" y="11572352"/>
                </a:lnTo>
                <a:lnTo>
                  <a:pt x="0" y="115723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31999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" name="Group 3"/>
          <p:cNvGrpSpPr/>
          <p:nvPr/>
        </p:nvGrpSpPr>
        <p:grpSpPr>
          <a:xfrm>
            <a:off x="5895881" y="1701240"/>
            <a:ext cx="5942365" cy="3724528"/>
            <a:chOff x="0" y="0"/>
            <a:chExt cx="7923153" cy="4966038"/>
          </a:xfrm>
        </p:grpSpPr>
        <p:pic>
          <p:nvPicPr>
            <p:cNvPr id="4" name="Picture 4">
              <a:hlinkClick r:id="" action="ppaction://media"/>
            </p:cNvPr>
            <p:cNvPicPr>
              <a:picLocks noChangeAspect="1"/>
            </p:cNvPicPr>
            <p:nvPr>
              <a:videoFile r:link="rId10"/>
              <p:extLst>
                <p:ext uri="{DAA4B4D4-6D71-4841-9C94-3DE7FCFB9230}">
                  <p14:media xmlns:p14="http://schemas.microsoft.com/office/powerpoint/2010/main" r:embed="rId9"/>
                </p:ext>
              </p:extLst>
            </p:nvPr>
          </p:nvPicPr>
          <p:blipFill>
            <a:blip r:embed="rId14"/>
            <a:srcRect l="6499" r="11465"/>
            <a:stretch>
              <a:fillRect/>
            </a:stretch>
          </p:blipFill>
          <p:spPr>
            <a:xfrm>
              <a:off x="3702229" y="1091217"/>
              <a:ext cx="4220924" cy="3874821"/>
            </a:xfrm>
            <a:prstGeom prst="rect">
              <a:avLst/>
            </a:prstGeom>
          </p:spPr>
        </p:pic>
        <p:grpSp>
          <p:nvGrpSpPr>
            <p:cNvPr id="5" name="Group 5"/>
            <p:cNvGrpSpPr/>
            <p:nvPr/>
          </p:nvGrpSpPr>
          <p:grpSpPr>
            <a:xfrm>
              <a:off x="0" y="0"/>
              <a:ext cx="4572753" cy="4372561"/>
              <a:chOff x="0" y="0"/>
              <a:chExt cx="903260" cy="86371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903260" cy="863716"/>
              </a:xfrm>
              <a:custGeom>
                <a:avLst/>
                <a:gdLst/>
                <a:ahLst/>
                <a:cxnLst/>
                <a:rect l="l" t="t" r="r" b="b"/>
                <a:pathLst>
                  <a:path w="903260" h="863716">
                    <a:moveTo>
                      <a:pt x="451630" y="0"/>
                    </a:moveTo>
                    <a:cubicBezTo>
                      <a:pt x="202202" y="0"/>
                      <a:pt x="0" y="193349"/>
                      <a:pt x="0" y="431858"/>
                    </a:cubicBezTo>
                    <a:cubicBezTo>
                      <a:pt x="0" y="670366"/>
                      <a:pt x="202202" y="863716"/>
                      <a:pt x="451630" y="863716"/>
                    </a:cubicBezTo>
                    <a:cubicBezTo>
                      <a:pt x="701058" y="863716"/>
                      <a:pt x="903260" y="670366"/>
                      <a:pt x="903260" y="431858"/>
                    </a:cubicBezTo>
                    <a:cubicBezTo>
                      <a:pt x="903260" y="193349"/>
                      <a:pt x="701058" y="0"/>
                      <a:pt x="451630" y="0"/>
                    </a:cubicBezTo>
                    <a:close/>
                  </a:path>
                </a:pathLst>
              </a:custGeom>
              <a:solidFill>
                <a:srgbClr val="FA5030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84681" y="42873"/>
                <a:ext cx="733899" cy="7398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r>
                  <a:rPr lang="en-US" sz="2399" b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B) Por que se pueden ahorrar recursos naturales como agua, petroleo o minerales. </a:t>
                </a:r>
              </a:p>
            </p:txBody>
          </p:sp>
        </p:grpSp>
      </p:grpSp>
      <p:grpSp>
        <p:nvGrpSpPr>
          <p:cNvPr id="8" name="Group 8"/>
          <p:cNvGrpSpPr/>
          <p:nvPr/>
        </p:nvGrpSpPr>
        <p:grpSpPr>
          <a:xfrm>
            <a:off x="0" y="1715527"/>
            <a:ext cx="5778989" cy="3695953"/>
            <a:chOff x="0" y="0"/>
            <a:chExt cx="7705318" cy="4927938"/>
          </a:xfrm>
        </p:grpSpPr>
        <p:pic>
          <p:nvPicPr>
            <p:cNvPr id="9" name="Picture 9">
              <a:hlinkClick r:id="" action="ppaction://media"/>
            </p:cNvPr>
            <p:cNvPicPr>
              <a:picLocks noChangeAspect="1"/>
            </p:cNvPicPr>
            <p:nvPr>
              <a:vide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15"/>
            <a:srcRect l="7423" r="9898"/>
            <a:stretch>
              <a:fillRect/>
            </a:stretch>
          </p:blipFill>
          <p:spPr>
            <a:xfrm>
              <a:off x="3763132" y="2186280"/>
              <a:ext cx="3942186" cy="2741658"/>
            </a:xfrm>
            <a:prstGeom prst="rect">
              <a:avLst/>
            </a:prstGeom>
          </p:spPr>
        </p:pic>
        <p:grpSp>
          <p:nvGrpSpPr>
            <p:cNvPr id="10" name="Group 10"/>
            <p:cNvGrpSpPr/>
            <p:nvPr/>
          </p:nvGrpSpPr>
          <p:grpSpPr>
            <a:xfrm>
              <a:off x="0" y="0"/>
              <a:ext cx="4527757" cy="4372560"/>
              <a:chOff x="0" y="0"/>
              <a:chExt cx="894372" cy="86371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94372" cy="863716"/>
              </a:xfrm>
              <a:custGeom>
                <a:avLst/>
                <a:gdLst/>
                <a:ahLst/>
                <a:cxnLst/>
                <a:rect l="l" t="t" r="r" b="b"/>
                <a:pathLst>
                  <a:path w="894372" h="863716">
                    <a:moveTo>
                      <a:pt x="447186" y="0"/>
                    </a:moveTo>
                    <a:cubicBezTo>
                      <a:pt x="200212" y="0"/>
                      <a:pt x="0" y="193349"/>
                      <a:pt x="0" y="431858"/>
                    </a:cubicBezTo>
                    <a:cubicBezTo>
                      <a:pt x="0" y="670366"/>
                      <a:pt x="200212" y="863716"/>
                      <a:pt x="447186" y="863716"/>
                    </a:cubicBezTo>
                    <a:cubicBezTo>
                      <a:pt x="694160" y="863716"/>
                      <a:pt x="894372" y="670366"/>
                      <a:pt x="894372" y="431858"/>
                    </a:cubicBezTo>
                    <a:cubicBezTo>
                      <a:pt x="894372" y="193349"/>
                      <a:pt x="694160" y="0"/>
                      <a:pt x="447186" y="0"/>
                    </a:cubicBezTo>
                    <a:close/>
                  </a:path>
                </a:pathLst>
              </a:custGeom>
              <a:solidFill>
                <a:srgbClr val="6F55F3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83847" y="42873"/>
                <a:ext cx="726677" cy="7398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r>
                  <a:rPr lang="en-US" sz="2199" b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A) Porque genera empleo durante la recolección, clasificación y transformación de residuos</a:t>
                </a:r>
              </a:p>
            </p:txBody>
          </p:sp>
        </p:grpSp>
      </p:grpSp>
      <p:grpSp>
        <p:nvGrpSpPr>
          <p:cNvPr id="13" name="Group 13"/>
          <p:cNvGrpSpPr/>
          <p:nvPr/>
        </p:nvGrpSpPr>
        <p:grpSpPr>
          <a:xfrm>
            <a:off x="1028700" y="598400"/>
            <a:ext cx="16250426" cy="889821"/>
            <a:chOff x="0" y="0"/>
            <a:chExt cx="21667235" cy="1186427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21667235" cy="1186427"/>
              <a:chOff x="0" y="0"/>
              <a:chExt cx="4279948" cy="23435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279948" cy="234356"/>
              </a:xfrm>
              <a:custGeom>
                <a:avLst/>
                <a:gdLst/>
                <a:ahLst/>
                <a:cxnLst/>
                <a:rect l="l" t="t" r="r" b="b"/>
                <a:pathLst>
                  <a:path w="4279948" h="234356">
                    <a:moveTo>
                      <a:pt x="24297" y="0"/>
                    </a:moveTo>
                    <a:lnTo>
                      <a:pt x="4255651" y="0"/>
                    </a:lnTo>
                    <a:cubicBezTo>
                      <a:pt x="4269070" y="0"/>
                      <a:pt x="4279948" y="10878"/>
                      <a:pt x="4279948" y="24297"/>
                    </a:cubicBezTo>
                    <a:lnTo>
                      <a:pt x="4279948" y="210059"/>
                    </a:lnTo>
                    <a:cubicBezTo>
                      <a:pt x="4279948" y="223478"/>
                      <a:pt x="4269070" y="234356"/>
                      <a:pt x="4255651" y="234356"/>
                    </a:cubicBezTo>
                    <a:lnTo>
                      <a:pt x="24297" y="234356"/>
                    </a:lnTo>
                    <a:cubicBezTo>
                      <a:pt x="10878" y="234356"/>
                      <a:pt x="0" y="223478"/>
                      <a:pt x="0" y="210059"/>
                    </a:cubicBezTo>
                    <a:lnTo>
                      <a:pt x="0" y="24297"/>
                    </a:lnTo>
                    <a:cubicBezTo>
                      <a:pt x="0" y="10878"/>
                      <a:pt x="10878" y="0"/>
                      <a:pt x="2429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4279948" cy="2724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342122" y="167764"/>
              <a:ext cx="20982991" cy="927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249"/>
                </a:lnSpc>
              </a:pPr>
              <a:r>
                <a:rPr lang="en-US" sz="4999" b="1">
                  <a:solidFill>
                    <a:srgbClr val="6F55F3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¿CUÁLES SON LOS BENEFICIOS DEL RECICLAJE?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946647" y="6332658"/>
            <a:ext cx="7207266" cy="3760887"/>
            <a:chOff x="0" y="0"/>
            <a:chExt cx="9609689" cy="5014516"/>
          </a:xfrm>
        </p:grpSpPr>
        <p:pic>
          <p:nvPicPr>
            <p:cNvPr id="19" name="Picture 19">
              <a:hlinkClick r:id="" action="ppaction://media"/>
            </p:cNvPr>
            <p:cNvPicPr>
              <a:picLocks noChangeAspect="1"/>
            </p:cNvPicPr>
            <p:nvPr>
              <a:vide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16"/>
            <a:srcRect/>
            <a:stretch>
              <a:fillRect/>
            </a:stretch>
          </p:blipFill>
          <p:spPr>
            <a:xfrm>
              <a:off x="3588980" y="1627868"/>
              <a:ext cx="6020708" cy="3386649"/>
            </a:xfrm>
            <a:prstGeom prst="rect">
              <a:avLst/>
            </a:prstGeom>
          </p:spPr>
        </p:pic>
        <p:grpSp>
          <p:nvGrpSpPr>
            <p:cNvPr id="20" name="Group 20"/>
            <p:cNvGrpSpPr/>
            <p:nvPr/>
          </p:nvGrpSpPr>
          <p:grpSpPr>
            <a:xfrm>
              <a:off x="0" y="0"/>
              <a:ext cx="4572753" cy="4372561"/>
              <a:chOff x="0" y="0"/>
              <a:chExt cx="903260" cy="863716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903260" cy="863716"/>
              </a:xfrm>
              <a:custGeom>
                <a:avLst/>
                <a:gdLst/>
                <a:ahLst/>
                <a:cxnLst/>
                <a:rect l="l" t="t" r="r" b="b"/>
                <a:pathLst>
                  <a:path w="903260" h="863716">
                    <a:moveTo>
                      <a:pt x="451630" y="0"/>
                    </a:moveTo>
                    <a:cubicBezTo>
                      <a:pt x="202202" y="0"/>
                      <a:pt x="0" y="193349"/>
                      <a:pt x="0" y="431858"/>
                    </a:cubicBezTo>
                    <a:cubicBezTo>
                      <a:pt x="0" y="670366"/>
                      <a:pt x="202202" y="863716"/>
                      <a:pt x="451630" y="863716"/>
                    </a:cubicBezTo>
                    <a:cubicBezTo>
                      <a:pt x="701058" y="863716"/>
                      <a:pt x="903260" y="670366"/>
                      <a:pt x="903260" y="431858"/>
                    </a:cubicBezTo>
                    <a:cubicBezTo>
                      <a:pt x="903260" y="193349"/>
                      <a:pt x="701058" y="0"/>
                      <a:pt x="451630" y="0"/>
                    </a:cubicBezTo>
                    <a:close/>
                  </a:path>
                </a:pathLst>
              </a:custGeom>
              <a:solidFill>
                <a:srgbClr val="FB7ED3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84681" y="42873"/>
                <a:ext cx="733899" cy="7398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r>
                  <a:rPr lang="en-US" sz="2399" b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D) Porque se necesita menos energía para fabricar productos reciclados. </a:t>
                </a:r>
              </a:p>
            </p:txBody>
          </p:sp>
        </p:grpSp>
      </p:grpSp>
      <p:grpSp>
        <p:nvGrpSpPr>
          <p:cNvPr id="23" name="Group 23"/>
          <p:cNvGrpSpPr/>
          <p:nvPr/>
        </p:nvGrpSpPr>
        <p:grpSpPr>
          <a:xfrm>
            <a:off x="9972228" y="5943486"/>
            <a:ext cx="6566589" cy="4057764"/>
            <a:chOff x="0" y="0"/>
            <a:chExt cx="8755452" cy="5410351"/>
          </a:xfrm>
        </p:grpSpPr>
        <p:pic>
          <p:nvPicPr>
            <p:cNvPr id="24" name="Picture 24">
              <a:hlinkClick r:id="" action="ppaction://media"/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7"/>
            <a:srcRect/>
            <a:stretch>
              <a:fillRect/>
            </a:stretch>
          </p:blipFill>
          <p:spPr>
            <a:xfrm>
              <a:off x="4763969" y="1418868"/>
              <a:ext cx="3991483" cy="3991483"/>
            </a:xfrm>
            <a:prstGeom prst="rect">
              <a:avLst/>
            </a:prstGeom>
          </p:spPr>
        </p:pic>
        <p:grpSp>
          <p:nvGrpSpPr>
            <p:cNvPr id="25" name="Group 25"/>
            <p:cNvGrpSpPr/>
            <p:nvPr/>
          </p:nvGrpSpPr>
          <p:grpSpPr>
            <a:xfrm>
              <a:off x="0" y="0"/>
              <a:ext cx="5287760" cy="5060315"/>
              <a:chOff x="0" y="0"/>
              <a:chExt cx="1044496" cy="999568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044496" cy="999568"/>
              </a:xfrm>
              <a:custGeom>
                <a:avLst/>
                <a:gdLst/>
                <a:ahLst/>
                <a:cxnLst/>
                <a:rect l="l" t="t" r="r" b="b"/>
                <a:pathLst>
                  <a:path w="1044496" h="999568">
                    <a:moveTo>
                      <a:pt x="522248" y="0"/>
                    </a:moveTo>
                    <a:cubicBezTo>
                      <a:pt x="233818" y="0"/>
                      <a:pt x="0" y="223761"/>
                      <a:pt x="0" y="499784"/>
                    </a:cubicBezTo>
                    <a:cubicBezTo>
                      <a:pt x="0" y="775807"/>
                      <a:pt x="233818" y="999568"/>
                      <a:pt x="522248" y="999568"/>
                    </a:cubicBezTo>
                    <a:cubicBezTo>
                      <a:pt x="810677" y="999568"/>
                      <a:pt x="1044496" y="775807"/>
                      <a:pt x="1044496" y="499784"/>
                    </a:cubicBezTo>
                    <a:cubicBezTo>
                      <a:pt x="1044496" y="223761"/>
                      <a:pt x="810677" y="0"/>
                      <a:pt x="522248" y="0"/>
                    </a:cubicBezTo>
                    <a:close/>
                  </a:path>
                </a:pathLst>
              </a:custGeom>
              <a:solidFill>
                <a:srgbClr val="98BA0B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97921" y="55610"/>
                <a:ext cx="848653" cy="8502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r>
                  <a:rPr lang="en-US" sz="2399" b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E) Porque muchos productos  que usamos a dirario pueden ser elaborados con materiales reciclados. </a:t>
                </a:r>
              </a:p>
            </p:txBody>
          </p:sp>
        </p:grpSp>
      </p:grpSp>
      <p:grpSp>
        <p:nvGrpSpPr>
          <p:cNvPr id="28" name="Group 28"/>
          <p:cNvGrpSpPr/>
          <p:nvPr/>
        </p:nvGrpSpPr>
        <p:grpSpPr>
          <a:xfrm>
            <a:off x="11955138" y="1620439"/>
            <a:ext cx="6199512" cy="3886130"/>
            <a:chOff x="0" y="0"/>
            <a:chExt cx="8266016" cy="5181507"/>
          </a:xfrm>
        </p:grpSpPr>
        <p:pic>
          <p:nvPicPr>
            <p:cNvPr id="29" name="Picture 29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8"/>
            <a:srcRect l="31501"/>
            <a:stretch>
              <a:fillRect/>
            </a:stretch>
          </p:blipFill>
          <p:spPr>
            <a:xfrm>
              <a:off x="3905672" y="1600840"/>
              <a:ext cx="4360344" cy="3580667"/>
            </a:xfrm>
            <a:prstGeom prst="rect">
              <a:avLst/>
            </a:prstGeom>
          </p:spPr>
        </p:pic>
        <p:grpSp>
          <p:nvGrpSpPr>
            <p:cNvPr id="30" name="Group 30"/>
            <p:cNvGrpSpPr/>
            <p:nvPr/>
          </p:nvGrpSpPr>
          <p:grpSpPr>
            <a:xfrm>
              <a:off x="0" y="0"/>
              <a:ext cx="4557254" cy="4114800"/>
              <a:chOff x="0" y="0"/>
              <a:chExt cx="900198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900198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900198" h="812800">
                    <a:moveTo>
                      <a:pt x="450099" y="0"/>
                    </a:moveTo>
                    <a:cubicBezTo>
                      <a:pt x="201516" y="0"/>
                      <a:pt x="0" y="181951"/>
                      <a:pt x="0" y="406400"/>
                    </a:cubicBezTo>
                    <a:cubicBezTo>
                      <a:pt x="0" y="630849"/>
                      <a:pt x="201516" y="812800"/>
                      <a:pt x="450099" y="812800"/>
                    </a:cubicBezTo>
                    <a:cubicBezTo>
                      <a:pt x="698682" y="812800"/>
                      <a:pt x="900198" y="630849"/>
                      <a:pt x="900198" y="406400"/>
                    </a:cubicBezTo>
                    <a:cubicBezTo>
                      <a:pt x="900198" y="181951"/>
                      <a:pt x="698682" y="0"/>
                      <a:pt x="450099" y="0"/>
                    </a:cubicBezTo>
                    <a:close/>
                  </a:path>
                </a:pathLst>
              </a:custGeom>
              <a:solidFill>
                <a:srgbClr val="25C7E5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84394" y="38100"/>
                <a:ext cx="731411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r>
                  <a:rPr lang="en-US" sz="2399" b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C) Por que ayuda a reducir la contaminación del aire, agua y suelo. 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100000">
                <p:cTn id="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100000">
                <p:cTn id="4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100000">
                <p:cTn id="5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video>
              <p:cMediaNode vol="100000">
                <p:cTn id="6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9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83797" y="-275930"/>
            <a:ext cx="11363165" cy="11572352"/>
          </a:xfrm>
          <a:custGeom>
            <a:avLst/>
            <a:gdLst/>
            <a:ahLst/>
            <a:cxnLst/>
            <a:rect l="l" t="t" r="r" b="b"/>
            <a:pathLst>
              <a:path w="11363165" h="11572352">
                <a:moveTo>
                  <a:pt x="0" y="0"/>
                </a:moveTo>
                <a:lnTo>
                  <a:pt x="11363165" y="0"/>
                </a:lnTo>
                <a:lnTo>
                  <a:pt x="11363165" y="11572352"/>
                </a:lnTo>
                <a:lnTo>
                  <a:pt x="0" y="115723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1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1539035">
            <a:off x="15034702" y="1083682"/>
            <a:ext cx="4773720" cy="2725360"/>
          </a:xfrm>
          <a:custGeom>
            <a:avLst/>
            <a:gdLst/>
            <a:ahLst/>
            <a:cxnLst/>
            <a:rect l="l" t="t" r="r" b="b"/>
            <a:pathLst>
              <a:path w="4773720" h="2725360">
                <a:moveTo>
                  <a:pt x="0" y="0"/>
                </a:moveTo>
                <a:lnTo>
                  <a:pt x="4773721" y="0"/>
                </a:lnTo>
                <a:lnTo>
                  <a:pt x="4773721" y="2725361"/>
                </a:lnTo>
                <a:lnTo>
                  <a:pt x="0" y="27253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840115">
            <a:off x="14568442" y="8858377"/>
            <a:ext cx="2857246" cy="2857246"/>
          </a:xfrm>
          <a:custGeom>
            <a:avLst/>
            <a:gdLst/>
            <a:ahLst/>
            <a:cxnLst/>
            <a:rect l="l" t="t" r="r" b="b"/>
            <a:pathLst>
              <a:path w="2857246" h="2857246">
                <a:moveTo>
                  <a:pt x="0" y="0"/>
                </a:moveTo>
                <a:lnTo>
                  <a:pt x="2857245" y="0"/>
                </a:lnTo>
                <a:lnTo>
                  <a:pt x="2857245" y="2857246"/>
                </a:lnTo>
                <a:lnTo>
                  <a:pt x="0" y="28572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>
            <a:off x="9014348" y="4387250"/>
            <a:ext cx="8244952" cy="536880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87818" y="1314450"/>
            <a:ext cx="18288000" cy="3998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382"/>
              </a:lnSpc>
            </a:pPr>
            <a:r>
              <a:rPr lang="en-US" sz="9888" b="1">
                <a:solidFill>
                  <a:srgbClr val="D4DA01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Y,¿CÓMO IDENTIFICAMOS LOS PLÁSTICOS PARA EL RECICLAJE?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9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63835" y="96493"/>
            <a:ext cx="10150406" cy="10337268"/>
          </a:xfrm>
          <a:custGeom>
            <a:avLst/>
            <a:gdLst/>
            <a:ahLst/>
            <a:cxnLst/>
            <a:rect l="l" t="t" r="r" b="b"/>
            <a:pathLst>
              <a:path w="10150406" h="10337268">
                <a:moveTo>
                  <a:pt x="0" y="0"/>
                </a:moveTo>
                <a:lnTo>
                  <a:pt x="10150406" y="0"/>
                </a:lnTo>
                <a:lnTo>
                  <a:pt x="10150406" y="10337268"/>
                </a:lnTo>
                <a:lnTo>
                  <a:pt x="0" y="10337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1539035">
            <a:off x="15967657" y="1216418"/>
            <a:ext cx="4773720" cy="2725360"/>
          </a:xfrm>
          <a:custGeom>
            <a:avLst/>
            <a:gdLst/>
            <a:ahLst/>
            <a:cxnLst/>
            <a:rect l="l" t="t" r="r" b="b"/>
            <a:pathLst>
              <a:path w="4773720" h="2725360">
                <a:moveTo>
                  <a:pt x="0" y="0"/>
                </a:moveTo>
                <a:lnTo>
                  <a:pt x="4773721" y="0"/>
                </a:lnTo>
                <a:lnTo>
                  <a:pt x="4773721" y="2725361"/>
                </a:lnTo>
                <a:lnTo>
                  <a:pt x="0" y="27253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840115">
            <a:off x="13874522" y="9112247"/>
            <a:ext cx="2643028" cy="2643028"/>
          </a:xfrm>
          <a:custGeom>
            <a:avLst/>
            <a:gdLst/>
            <a:ahLst/>
            <a:cxnLst/>
            <a:rect l="l" t="t" r="r" b="b"/>
            <a:pathLst>
              <a:path w="2643028" h="2643028">
                <a:moveTo>
                  <a:pt x="0" y="0"/>
                </a:moveTo>
                <a:lnTo>
                  <a:pt x="2643028" y="0"/>
                </a:lnTo>
                <a:lnTo>
                  <a:pt x="2643028" y="2643028"/>
                </a:lnTo>
                <a:lnTo>
                  <a:pt x="0" y="26430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526466" y="1171575"/>
            <a:ext cx="15235069" cy="5303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82"/>
              </a:lnSpc>
            </a:pPr>
            <a:r>
              <a:rPr lang="en-US" sz="9888" b="1">
                <a:solidFill>
                  <a:srgbClr val="D4DA01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IDENTIFICANDO EL CÓDIGO DE CLASIFICACIÓN DE PLÁSTICOS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532585" y="7171446"/>
            <a:ext cx="2367943" cy="2303897"/>
            <a:chOff x="0" y="0"/>
            <a:chExt cx="3157257" cy="307186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7257" cy="3071863"/>
            </a:xfrm>
            <a:custGeom>
              <a:avLst/>
              <a:gdLst/>
              <a:ahLst/>
              <a:cxnLst/>
              <a:rect l="l" t="t" r="r" b="b"/>
              <a:pathLst>
                <a:path w="3157257" h="3071863">
                  <a:moveTo>
                    <a:pt x="0" y="0"/>
                  </a:moveTo>
                  <a:lnTo>
                    <a:pt x="3157257" y="0"/>
                  </a:lnTo>
                  <a:lnTo>
                    <a:pt x="3157257" y="3071863"/>
                  </a:lnTo>
                  <a:lnTo>
                    <a:pt x="0" y="30718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1353705" y="732714"/>
              <a:ext cx="449847" cy="14730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254"/>
                </a:lnSpc>
              </a:pPr>
              <a:r>
                <a:rPr lang="en-US" sz="6610">
                  <a:solidFill>
                    <a:srgbClr val="F1EDDF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5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054724" y="7171446"/>
            <a:ext cx="2367943" cy="2303897"/>
            <a:chOff x="0" y="0"/>
            <a:chExt cx="3157257" cy="307186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57257" cy="3071863"/>
            </a:xfrm>
            <a:custGeom>
              <a:avLst/>
              <a:gdLst/>
              <a:ahLst/>
              <a:cxnLst/>
              <a:rect l="l" t="t" r="r" b="b"/>
              <a:pathLst>
                <a:path w="3157257" h="3071863">
                  <a:moveTo>
                    <a:pt x="0" y="0"/>
                  </a:moveTo>
                  <a:lnTo>
                    <a:pt x="3157257" y="0"/>
                  </a:lnTo>
                  <a:lnTo>
                    <a:pt x="3157257" y="3071863"/>
                  </a:lnTo>
                  <a:lnTo>
                    <a:pt x="0" y="30718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1185049" y="732714"/>
              <a:ext cx="449847" cy="14730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254"/>
                </a:lnSpc>
              </a:pPr>
              <a:r>
                <a:rPr lang="en-US" sz="6610">
                  <a:solidFill>
                    <a:srgbClr val="F1EDDF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6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028516" y="7191608"/>
            <a:ext cx="2367943" cy="2303897"/>
            <a:chOff x="0" y="0"/>
            <a:chExt cx="3157257" cy="307186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157257" cy="3071863"/>
            </a:xfrm>
            <a:custGeom>
              <a:avLst/>
              <a:gdLst/>
              <a:ahLst/>
              <a:cxnLst/>
              <a:rect l="l" t="t" r="r" b="b"/>
              <a:pathLst>
                <a:path w="3157257" h="3071863">
                  <a:moveTo>
                    <a:pt x="0" y="0"/>
                  </a:moveTo>
                  <a:lnTo>
                    <a:pt x="3157257" y="0"/>
                  </a:lnTo>
                  <a:lnTo>
                    <a:pt x="3157257" y="3071863"/>
                  </a:lnTo>
                  <a:lnTo>
                    <a:pt x="0" y="30718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1353705" y="732714"/>
              <a:ext cx="449847" cy="14730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254"/>
                </a:lnSpc>
              </a:pPr>
              <a:r>
                <a:rPr lang="en-US" sz="6610">
                  <a:solidFill>
                    <a:srgbClr val="F1EDDF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527223" y="7191608"/>
            <a:ext cx="2367943" cy="2303897"/>
            <a:chOff x="0" y="0"/>
            <a:chExt cx="3157257" cy="307186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157257" cy="3071863"/>
            </a:xfrm>
            <a:custGeom>
              <a:avLst/>
              <a:gdLst/>
              <a:ahLst/>
              <a:cxnLst/>
              <a:rect l="l" t="t" r="r" b="b"/>
              <a:pathLst>
                <a:path w="3157257" h="3071863">
                  <a:moveTo>
                    <a:pt x="0" y="0"/>
                  </a:moveTo>
                  <a:lnTo>
                    <a:pt x="3157257" y="0"/>
                  </a:lnTo>
                  <a:lnTo>
                    <a:pt x="3157257" y="3071863"/>
                  </a:lnTo>
                  <a:lnTo>
                    <a:pt x="0" y="30718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1353705" y="732714"/>
              <a:ext cx="449847" cy="14730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254"/>
                </a:lnSpc>
              </a:pPr>
              <a:r>
                <a:rPr lang="en-US" sz="6610">
                  <a:solidFill>
                    <a:srgbClr val="F1EDDF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3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038446" y="7191608"/>
            <a:ext cx="2367943" cy="2303897"/>
            <a:chOff x="0" y="0"/>
            <a:chExt cx="3157257" cy="307186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157257" cy="3071863"/>
            </a:xfrm>
            <a:custGeom>
              <a:avLst/>
              <a:gdLst/>
              <a:ahLst/>
              <a:cxnLst/>
              <a:rect l="l" t="t" r="r" b="b"/>
              <a:pathLst>
                <a:path w="3157257" h="3071863">
                  <a:moveTo>
                    <a:pt x="0" y="0"/>
                  </a:moveTo>
                  <a:lnTo>
                    <a:pt x="3157257" y="0"/>
                  </a:lnTo>
                  <a:lnTo>
                    <a:pt x="3157257" y="3071863"/>
                  </a:lnTo>
                  <a:lnTo>
                    <a:pt x="0" y="30718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1353705" y="732714"/>
              <a:ext cx="449847" cy="14730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254"/>
                </a:lnSpc>
              </a:pPr>
              <a:r>
                <a:rPr lang="en-US" sz="6610">
                  <a:solidFill>
                    <a:srgbClr val="F1EDDF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2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52194" y="7191608"/>
            <a:ext cx="2367943" cy="2303897"/>
            <a:chOff x="0" y="0"/>
            <a:chExt cx="3157257" cy="307186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157257" cy="3071863"/>
            </a:xfrm>
            <a:custGeom>
              <a:avLst/>
              <a:gdLst/>
              <a:ahLst/>
              <a:cxnLst/>
              <a:rect l="l" t="t" r="r" b="b"/>
              <a:pathLst>
                <a:path w="3157257" h="3071863">
                  <a:moveTo>
                    <a:pt x="0" y="0"/>
                  </a:moveTo>
                  <a:lnTo>
                    <a:pt x="3157257" y="0"/>
                  </a:lnTo>
                  <a:lnTo>
                    <a:pt x="3157257" y="3071863"/>
                  </a:lnTo>
                  <a:lnTo>
                    <a:pt x="0" y="30718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1353705" y="732714"/>
              <a:ext cx="449847" cy="14730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254"/>
                </a:lnSpc>
              </a:pPr>
              <a:r>
                <a:rPr lang="en-US" sz="6610">
                  <a:solidFill>
                    <a:srgbClr val="F1EDDF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1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5613001" y="7171446"/>
            <a:ext cx="2367943" cy="2303897"/>
            <a:chOff x="0" y="0"/>
            <a:chExt cx="3157257" cy="307186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157257" cy="3071863"/>
            </a:xfrm>
            <a:custGeom>
              <a:avLst/>
              <a:gdLst/>
              <a:ahLst/>
              <a:cxnLst/>
              <a:rect l="l" t="t" r="r" b="b"/>
              <a:pathLst>
                <a:path w="3157257" h="3071863">
                  <a:moveTo>
                    <a:pt x="0" y="0"/>
                  </a:moveTo>
                  <a:lnTo>
                    <a:pt x="3157257" y="0"/>
                  </a:lnTo>
                  <a:lnTo>
                    <a:pt x="3157257" y="3071863"/>
                  </a:lnTo>
                  <a:lnTo>
                    <a:pt x="0" y="30718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1353705" y="732714"/>
              <a:ext cx="449847" cy="14730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254"/>
                </a:lnSpc>
              </a:pPr>
              <a:r>
                <a:rPr lang="en-US" sz="6610">
                  <a:solidFill>
                    <a:srgbClr val="F1EDDF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7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9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92434" y="2240559"/>
            <a:ext cx="11363165" cy="11572352"/>
          </a:xfrm>
          <a:custGeom>
            <a:avLst/>
            <a:gdLst/>
            <a:ahLst/>
            <a:cxnLst/>
            <a:rect l="l" t="t" r="r" b="b"/>
            <a:pathLst>
              <a:path w="11363165" h="11572352">
                <a:moveTo>
                  <a:pt x="0" y="0"/>
                </a:moveTo>
                <a:lnTo>
                  <a:pt x="11363164" y="0"/>
                </a:lnTo>
                <a:lnTo>
                  <a:pt x="11363164" y="11572353"/>
                </a:lnTo>
                <a:lnTo>
                  <a:pt x="0" y="115723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-1084037">
            <a:off x="15574400" y="-688016"/>
            <a:ext cx="3433432" cy="3433432"/>
          </a:xfrm>
          <a:custGeom>
            <a:avLst/>
            <a:gdLst/>
            <a:ahLst/>
            <a:cxnLst/>
            <a:rect l="l" t="t" r="r" b="b"/>
            <a:pathLst>
              <a:path w="3433432" h="3433432">
                <a:moveTo>
                  <a:pt x="0" y="0"/>
                </a:moveTo>
                <a:lnTo>
                  <a:pt x="3433433" y="0"/>
                </a:lnTo>
                <a:lnTo>
                  <a:pt x="3433433" y="3433432"/>
                </a:lnTo>
                <a:lnTo>
                  <a:pt x="0" y="34334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89448" y="590811"/>
            <a:ext cx="9735608" cy="889820"/>
            <a:chOff x="0" y="0"/>
            <a:chExt cx="12980811" cy="1186427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2980811" cy="1186427"/>
              <a:chOff x="0" y="0"/>
              <a:chExt cx="2564111" cy="23435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564111" cy="234356"/>
              </a:xfrm>
              <a:custGeom>
                <a:avLst/>
                <a:gdLst/>
                <a:ahLst/>
                <a:cxnLst/>
                <a:rect l="l" t="t" r="r" b="b"/>
                <a:pathLst>
                  <a:path w="2564111" h="234356">
                    <a:moveTo>
                      <a:pt x="40556" y="0"/>
                    </a:moveTo>
                    <a:lnTo>
                      <a:pt x="2523555" y="0"/>
                    </a:lnTo>
                    <a:cubicBezTo>
                      <a:pt x="2534311" y="0"/>
                      <a:pt x="2544626" y="4273"/>
                      <a:pt x="2552232" y="11879"/>
                    </a:cubicBezTo>
                    <a:cubicBezTo>
                      <a:pt x="2559838" y="19484"/>
                      <a:pt x="2564111" y="29800"/>
                      <a:pt x="2564111" y="40556"/>
                    </a:cubicBezTo>
                    <a:lnTo>
                      <a:pt x="2564111" y="193800"/>
                    </a:lnTo>
                    <a:cubicBezTo>
                      <a:pt x="2564111" y="204556"/>
                      <a:pt x="2559838" y="214872"/>
                      <a:pt x="2552232" y="222477"/>
                    </a:cubicBezTo>
                    <a:cubicBezTo>
                      <a:pt x="2544626" y="230083"/>
                      <a:pt x="2534311" y="234356"/>
                      <a:pt x="2523555" y="234356"/>
                    </a:cubicBezTo>
                    <a:lnTo>
                      <a:pt x="40556" y="234356"/>
                    </a:lnTo>
                    <a:cubicBezTo>
                      <a:pt x="29800" y="234356"/>
                      <a:pt x="19484" y="230083"/>
                      <a:pt x="11879" y="222477"/>
                    </a:cubicBezTo>
                    <a:cubicBezTo>
                      <a:pt x="4273" y="214872"/>
                      <a:pt x="0" y="204556"/>
                      <a:pt x="0" y="193800"/>
                    </a:cubicBezTo>
                    <a:lnTo>
                      <a:pt x="0" y="40556"/>
                    </a:lnTo>
                    <a:cubicBezTo>
                      <a:pt x="0" y="29800"/>
                      <a:pt x="4273" y="19484"/>
                      <a:pt x="11879" y="11879"/>
                    </a:cubicBezTo>
                    <a:cubicBezTo>
                      <a:pt x="19484" y="4273"/>
                      <a:pt x="29800" y="0"/>
                      <a:pt x="4055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2564111" cy="2724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293438" y="167764"/>
              <a:ext cx="12393935" cy="9270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249"/>
                </a:lnSpc>
              </a:pPr>
              <a:r>
                <a:rPr lang="en-US" sz="4999" b="1">
                  <a:solidFill>
                    <a:srgbClr val="6F55F3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CÓDIGO DE IDENTIFICACIÓN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07273" y="2670183"/>
            <a:ext cx="5999119" cy="4054474"/>
            <a:chOff x="0" y="0"/>
            <a:chExt cx="7998826" cy="5405966"/>
          </a:xfrm>
        </p:grpSpPr>
        <p:sp>
          <p:nvSpPr>
            <p:cNvPr id="10" name="Freeform 10"/>
            <p:cNvSpPr/>
            <p:nvPr/>
          </p:nvSpPr>
          <p:spPr>
            <a:xfrm>
              <a:off x="0" y="572832"/>
              <a:ext cx="3820953" cy="3717608"/>
            </a:xfrm>
            <a:custGeom>
              <a:avLst/>
              <a:gdLst/>
              <a:ahLst/>
              <a:cxnLst/>
              <a:rect l="l" t="t" r="r" b="b"/>
              <a:pathLst>
                <a:path w="3820953" h="3717608">
                  <a:moveTo>
                    <a:pt x="0" y="0"/>
                  </a:moveTo>
                  <a:lnTo>
                    <a:pt x="3820953" y="0"/>
                  </a:lnTo>
                  <a:lnTo>
                    <a:pt x="3820953" y="3717608"/>
                  </a:lnTo>
                  <a:lnTo>
                    <a:pt x="0" y="37176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1638271" y="1459028"/>
              <a:ext cx="544410" cy="1783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200"/>
                </a:lnSpc>
              </a:pPr>
              <a:r>
                <a:rPr lang="en-US" sz="8000" b="1">
                  <a:solidFill>
                    <a:srgbClr val="98BA0B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1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3957020" y="-161925"/>
              <a:ext cx="4041806" cy="55678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200"/>
                </a:lnSpc>
              </a:pPr>
              <a:r>
                <a:rPr lang="en-US" sz="8000" b="1">
                  <a:solidFill>
                    <a:srgbClr val="98BA0B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PET</a:t>
              </a:r>
            </a:p>
            <a:p>
              <a:pPr algn="ctr">
                <a:lnSpc>
                  <a:spcPts val="11200"/>
                </a:lnSpc>
              </a:pPr>
              <a:r>
                <a:rPr lang="en-US" sz="8000" b="1">
                  <a:solidFill>
                    <a:srgbClr val="98BA0B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O</a:t>
              </a:r>
            </a:p>
            <a:p>
              <a:pPr algn="ctr">
                <a:lnSpc>
                  <a:spcPts val="11200"/>
                </a:lnSpc>
              </a:pPr>
              <a:r>
                <a:rPr lang="en-US" sz="8000" b="1">
                  <a:solidFill>
                    <a:srgbClr val="98BA0B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PETE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092434" y="4576305"/>
            <a:ext cx="8780556" cy="859248"/>
            <a:chOff x="0" y="0"/>
            <a:chExt cx="11707408" cy="1145664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1707408" cy="1145664"/>
              <a:chOff x="0" y="0"/>
              <a:chExt cx="2312574" cy="22630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312574" cy="226304"/>
              </a:xfrm>
              <a:custGeom>
                <a:avLst/>
                <a:gdLst/>
                <a:ahLst/>
                <a:cxnLst/>
                <a:rect l="l" t="t" r="r" b="b"/>
                <a:pathLst>
                  <a:path w="2312574" h="226304">
                    <a:moveTo>
                      <a:pt x="44967" y="0"/>
                    </a:moveTo>
                    <a:lnTo>
                      <a:pt x="2267607" y="0"/>
                    </a:lnTo>
                    <a:cubicBezTo>
                      <a:pt x="2279533" y="0"/>
                      <a:pt x="2290971" y="4738"/>
                      <a:pt x="2299404" y="13171"/>
                    </a:cubicBezTo>
                    <a:cubicBezTo>
                      <a:pt x="2307837" y="21604"/>
                      <a:pt x="2312574" y="33041"/>
                      <a:pt x="2312574" y="44967"/>
                    </a:cubicBezTo>
                    <a:lnTo>
                      <a:pt x="2312574" y="181337"/>
                    </a:lnTo>
                    <a:cubicBezTo>
                      <a:pt x="2312574" y="193263"/>
                      <a:pt x="2307837" y="204700"/>
                      <a:pt x="2299404" y="213133"/>
                    </a:cubicBezTo>
                    <a:cubicBezTo>
                      <a:pt x="2290971" y="221566"/>
                      <a:pt x="2279533" y="226304"/>
                      <a:pt x="2267607" y="226304"/>
                    </a:cubicBezTo>
                    <a:lnTo>
                      <a:pt x="44967" y="226304"/>
                    </a:lnTo>
                    <a:cubicBezTo>
                      <a:pt x="33041" y="226304"/>
                      <a:pt x="21604" y="221566"/>
                      <a:pt x="13171" y="213133"/>
                    </a:cubicBezTo>
                    <a:cubicBezTo>
                      <a:pt x="4738" y="204700"/>
                      <a:pt x="0" y="193263"/>
                      <a:pt x="0" y="181337"/>
                    </a:cubicBezTo>
                    <a:lnTo>
                      <a:pt x="0" y="44967"/>
                    </a:lnTo>
                    <a:cubicBezTo>
                      <a:pt x="0" y="33041"/>
                      <a:pt x="4738" y="21604"/>
                      <a:pt x="13171" y="13171"/>
                    </a:cubicBezTo>
                    <a:cubicBezTo>
                      <a:pt x="21604" y="4738"/>
                      <a:pt x="33041" y="0"/>
                      <a:pt x="4496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2312574" cy="264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264652" y="229994"/>
              <a:ext cx="11178104" cy="742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94"/>
                </a:lnSpc>
              </a:pPr>
              <a:r>
                <a:rPr lang="en-US" sz="3995" b="1">
                  <a:solidFill>
                    <a:srgbClr val="00000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No es caro y es </a:t>
              </a:r>
              <a:r>
                <a:rPr lang="en-US" sz="3995" b="1">
                  <a:solidFill>
                    <a:srgbClr val="98BA0B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reciclable</a:t>
              </a:r>
              <a:r>
                <a:rPr lang="en-US" sz="3995" b="1">
                  <a:solidFill>
                    <a:srgbClr val="D4DA01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.</a:t>
              </a:r>
              <a:r>
                <a:rPr lang="en-US" sz="3995" b="1">
                  <a:solidFill>
                    <a:srgbClr val="00000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 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488567" y="1810935"/>
            <a:ext cx="9635934" cy="859248"/>
            <a:chOff x="0" y="0"/>
            <a:chExt cx="12847912" cy="1145664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2847912" cy="1145664"/>
              <a:chOff x="0" y="0"/>
              <a:chExt cx="2537859" cy="22630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537859" cy="226304"/>
              </a:xfrm>
              <a:custGeom>
                <a:avLst/>
                <a:gdLst/>
                <a:ahLst/>
                <a:cxnLst/>
                <a:rect l="l" t="t" r="r" b="b"/>
                <a:pathLst>
                  <a:path w="2537859" h="226304">
                    <a:moveTo>
                      <a:pt x="40976" y="0"/>
                    </a:moveTo>
                    <a:lnTo>
                      <a:pt x="2496884" y="0"/>
                    </a:lnTo>
                    <a:cubicBezTo>
                      <a:pt x="2519514" y="0"/>
                      <a:pt x="2537859" y="18345"/>
                      <a:pt x="2537859" y="40976"/>
                    </a:cubicBezTo>
                    <a:lnTo>
                      <a:pt x="2537859" y="185328"/>
                    </a:lnTo>
                    <a:cubicBezTo>
                      <a:pt x="2537859" y="207959"/>
                      <a:pt x="2519514" y="226304"/>
                      <a:pt x="2496884" y="226304"/>
                    </a:cubicBezTo>
                    <a:lnTo>
                      <a:pt x="40976" y="226304"/>
                    </a:lnTo>
                    <a:cubicBezTo>
                      <a:pt x="18345" y="226304"/>
                      <a:pt x="0" y="207959"/>
                      <a:pt x="0" y="185328"/>
                    </a:cubicBezTo>
                    <a:lnTo>
                      <a:pt x="0" y="40976"/>
                    </a:lnTo>
                    <a:cubicBezTo>
                      <a:pt x="0" y="18345"/>
                      <a:pt x="18345" y="0"/>
                      <a:pt x="4097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2537859" cy="264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290433" y="229994"/>
              <a:ext cx="12267045" cy="742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94"/>
                </a:lnSpc>
              </a:pPr>
              <a:r>
                <a:rPr lang="en-US" sz="3995" b="1">
                  <a:solidFill>
                    <a:srgbClr val="00000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Envases de alimentos y bebidas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286952" y="3193182"/>
            <a:ext cx="5467796" cy="859248"/>
            <a:chOff x="0" y="0"/>
            <a:chExt cx="7290395" cy="1145664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7290395" cy="1145664"/>
              <a:chOff x="0" y="0"/>
              <a:chExt cx="1440078" cy="22630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440078" cy="226304"/>
              </a:xfrm>
              <a:custGeom>
                <a:avLst/>
                <a:gdLst/>
                <a:ahLst/>
                <a:cxnLst/>
                <a:rect l="l" t="t" r="r" b="b"/>
                <a:pathLst>
                  <a:path w="1440078" h="226304">
                    <a:moveTo>
                      <a:pt x="72212" y="0"/>
                    </a:moveTo>
                    <a:lnTo>
                      <a:pt x="1367867" y="0"/>
                    </a:lnTo>
                    <a:cubicBezTo>
                      <a:pt x="1407748" y="0"/>
                      <a:pt x="1440078" y="32330"/>
                      <a:pt x="1440078" y="72212"/>
                    </a:cubicBezTo>
                    <a:lnTo>
                      <a:pt x="1440078" y="154093"/>
                    </a:lnTo>
                    <a:cubicBezTo>
                      <a:pt x="1440078" y="193974"/>
                      <a:pt x="1407748" y="226304"/>
                      <a:pt x="1367867" y="226304"/>
                    </a:cubicBezTo>
                    <a:lnTo>
                      <a:pt x="72212" y="226304"/>
                    </a:lnTo>
                    <a:cubicBezTo>
                      <a:pt x="32330" y="226304"/>
                      <a:pt x="0" y="193974"/>
                      <a:pt x="0" y="154093"/>
                    </a:cubicBezTo>
                    <a:lnTo>
                      <a:pt x="0" y="72212"/>
                    </a:lnTo>
                    <a:cubicBezTo>
                      <a:pt x="0" y="32330"/>
                      <a:pt x="32330" y="0"/>
                      <a:pt x="722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1440078" cy="264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164803" y="229994"/>
              <a:ext cx="6960789" cy="742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94"/>
                </a:lnSpc>
              </a:pPr>
              <a:r>
                <a:rPr lang="en-US" sz="3995" b="1">
                  <a:solidFill>
                    <a:srgbClr val="00000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Ligero o liviano.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760827" y="6126698"/>
            <a:ext cx="7238450" cy="3365730"/>
            <a:chOff x="0" y="0"/>
            <a:chExt cx="9651266" cy="4487640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1944976"/>
              <a:ext cx="9651266" cy="2542664"/>
              <a:chOff x="0" y="0"/>
              <a:chExt cx="1906423" cy="502255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906423" cy="502255"/>
              </a:xfrm>
              <a:custGeom>
                <a:avLst/>
                <a:gdLst/>
                <a:ahLst/>
                <a:cxnLst/>
                <a:rect l="l" t="t" r="r" b="b"/>
                <a:pathLst>
                  <a:path w="1906423" h="502255">
                    <a:moveTo>
                      <a:pt x="54547" y="0"/>
                    </a:moveTo>
                    <a:lnTo>
                      <a:pt x="1851876" y="0"/>
                    </a:lnTo>
                    <a:cubicBezTo>
                      <a:pt x="1866342" y="0"/>
                      <a:pt x="1880217" y="5747"/>
                      <a:pt x="1890446" y="15977"/>
                    </a:cubicBezTo>
                    <a:cubicBezTo>
                      <a:pt x="1900676" y="26206"/>
                      <a:pt x="1906423" y="40080"/>
                      <a:pt x="1906423" y="54547"/>
                    </a:cubicBezTo>
                    <a:lnTo>
                      <a:pt x="1906423" y="447707"/>
                    </a:lnTo>
                    <a:cubicBezTo>
                      <a:pt x="1906423" y="462174"/>
                      <a:pt x="1900676" y="476049"/>
                      <a:pt x="1890446" y="486278"/>
                    </a:cubicBezTo>
                    <a:cubicBezTo>
                      <a:pt x="1880217" y="496508"/>
                      <a:pt x="1866342" y="502255"/>
                      <a:pt x="1851876" y="502255"/>
                    </a:cubicBezTo>
                    <a:lnTo>
                      <a:pt x="54547" y="502255"/>
                    </a:lnTo>
                    <a:cubicBezTo>
                      <a:pt x="24422" y="502255"/>
                      <a:pt x="0" y="477833"/>
                      <a:pt x="0" y="447707"/>
                    </a:cubicBezTo>
                    <a:lnTo>
                      <a:pt x="0" y="54547"/>
                    </a:lnTo>
                    <a:cubicBezTo>
                      <a:pt x="0" y="24422"/>
                      <a:pt x="24422" y="0"/>
                      <a:pt x="5454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38100"/>
                <a:ext cx="1906423" cy="5403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218172" y="2174970"/>
              <a:ext cx="9214923" cy="2139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94"/>
                </a:lnSpc>
              </a:pPr>
              <a:r>
                <a:rPr lang="en-US" sz="3995">
                  <a:solidFill>
                    <a:srgbClr val="FA5030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No usar el recipiente después de su uso o su fecha de expiración.</a:t>
              </a:r>
            </a:p>
          </p:txBody>
        </p:sp>
        <p:grpSp>
          <p:nvGrpSpPr>
            <p:cNvPr id="33" name="Group 33"/>
            <p:cNvGrpSpPr/>
            <p:nvPr/>
          </p:nvGrpSpPr>
          <p:grpSpPr>
            <a:xfrm>
              <a:off x="2295846" y="0"/>
              <a:ext cx="4825633" cy="1366524"/>
              <a:chOff x="0" y="0"/>
              <a:chExt cx="878967" cy="248906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78967" cy="248906"/>
              </a:xfrm>
              <a:custGeom>
                <a:avLst/>
                <a:gdLst/>
                <a:ahLst/>
                <a:cxnLst/>
                <a:rect l="l" t="t" r="r" b="b"/>
                <a:pathLst>
                  <a:path w="878967" h="248906">
                    <a:moveTo>
                      <a:pt x="109095" y="0"/>
                    </a:moveTo>
                    <a:lnTo>
                      <a:pt x="769873" y="0"/>
                    </a:lnTo>
                    <a:cubicBezTo>
                      <a:pt x="830124" y="0"/>
                      <a:pt x="878967" y="48843"/>
                      <a:pt x="878967" y="109095"/>
                    </a:cubicBezTo>
                    <a:lnTo>
                      <a:pt x="878967" y="139812"/>
                    </a:lnTo>
                    <a:cubicBezTo>
                      <a:pt x="878967" y="168745"/>
                      <a:pt x="867473" y="196494"/>
                      <a:pt x="847014" y="216953"/>
                    </a:cubicBezTo>
                    <a:cubicBezTo>
                      <a:pt x="826555" y="237412"/>
                      <a:pt x="798806" y="248906"/>
                      <a:pt x="769873" y="248906"/>
                    </a:cubicBezTo>
                    <a:lnTo>
                      <a:pt x="109095" y="248906"/>
                    </a:lnTo>
                    <a:cubicBezTo>
                      <a:pt x="48843" y="248906"/>
                      <a:pt x="0" y="200063"/>
                      <a:pt x="0" y="139812"/>
                    </a:cubicBezTo>
                    <a:lnTo>
                      <a:pt x="0" y="109095"/>
                    </a:lnTo>
                    <a:cubicBezTo>
                      <a:pt x="0" y="48843"/>
                      <a:pt x="48843" y="0"/>
                      <a:pt x="1090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878967" cy="287006"/>
              </a:xfrm>
              <a:prstGeom prst="rect">
                <a:avLst/>
              </a:prstGeom>
            </p:spPr>
            <p:txBody>
              <a:bodyPr lIns="55091" tIns="55091" rIns="55091" bIns="55091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6" name="TextBox 36"/>
            <p:cNvSpPr txBox="1"/>
            <p:nvPr/>
          </p:nvSpPr>
          <p:spPr>
            <a:xfrm>
              <a:off x="2404932" y="263643"/>
              <a:ext cx="4607461" cy="9154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24"/>
                </a:lnSpc>
              </a:pPr>
              <a:r>
                <a:rPr lang="en-US" sz="4880" b="1">
                  <a:solidFill>
                    <a:srgbClr val="FA503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¡CUIDADO!</a:t>
              </a:r>
            </a:p>
          </p:txBody>
        </p:sp>
      </p:grpSp>
      <p:sp>
        <p:nvSpPr>
          <p:cNvPr id="37" name="Freeform 37"/>
          <p:cNvSpPr/>
          <p:nvPr/>
        </p:nvSpPr>
        <p:spPr>
          <a:xfrm>
            <a:off x="3333388" y="6596525"/>
            <a:ext cx="4302515" cy="3433407"/>
          </a:xfrm>
          <a:custGeom>
            <a:avLst/>
            <a:gdLst/>
            <a:ahLst/>
            <a:cxnLst/>
            <a:rect l="l" t="t" r="r" b="b"/>
            <a:pathLst>
              <a:path w="4302515" h="3433407">
                <a:moveTo>
                  <a:pt x="0" y="0"/>
                </a:moveTo>
                <a:lnTo>
                  <a:pt x="4302515" y="0"/>
                </a:lnTo>
                <a:lnTo>
                  <a:pt x="4302515" y="3433407"/>
                </a:lnTo>
                <a:lnTo>
                  <a:pt x="0" y="34334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347642" y="5964476"/>
            <a:ext cx="2727743" cy="4322524"/>
          </a:xfrm>
          <a:custGeom>
            <a:avLst/>
            <a:gdLst/>
            <a:ahLst/>
            <a:cxnLst/>
            <a:rect l="l" t="t" r="r" b="b"/>
            <a:pathLst>
              <a:path w="2727743" h="4322524">
                <a:moveTo>
                  <a:pt x="0" y="0"/>
                </a:moveTo>
                <a:lnTo>
                  <a:pt x="2727743" y="0"/>
                </a:lnTo>
                <a:lnTo>
                  <a:pt x="2727743" y="4322524"/>
                </a:lnTo>
                <a:lnTo>
                  <a:pt x="0" y="43225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14283" r="-216328"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7734374" y="6790859"/>
            <a:ext cx="2286476" cy="3496141"/>
          </a:xfrm>
          <a:custGeom>
            <a:avLst/>
            <a:gdLst/>
            <a:ahLst/>
            <a:cxnLst/>
            <a:rect l="l" t="t" r="r" b="b"/>
            <a:pathLst>
              <a:path w="2286476" h="3496141">
                <a:moveTo>
                  <a:pt x="0" y="0"/>
                </a:moveTo>
                <a:lnTo>
                  <a:pt x="2286476" y="0"/>
                </a:lnTo>
                <a:lnTo>
                  <a:pt x="2286476" y="3496141"/>
                </a:lnTo>
                <a:lnTo>
                  <a:pt x="0" y="34961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9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92434" y="2240559"/>
            <a:ext cx="11363165" cy="11572352"/>
          </a:xfrm>
          <a:custGeom>
            <a:avLst/>
            <a:gdLst/>
            <a:ahLst/>
            <a:cxnLst/>
            <a:rect l="l" t="t" r="r" b="b"/>
            <a:pathLst>
              <a:path w="11363165" h="11572352">
                <a:moveTo>
                  <a:pt x="0" y="0"/>
                </a:moveTo>
                <a:lnTo>
                  <a:pt x="11363164" y="0"/>
                </a:lnTo>
                <a:lnTo>
                  <a:pt x="11363164" y="11572353"/>
                </a:lnTo>
                <a:lnTo>
                  <a:pt x="0" y="115723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-1084037">
            <a:off x="15622025" y="-1249115"/>
            <a:ext cx="3433432" cy="3433432"/>
          </a:xfrm>
          <a:custGeom>
            <a:avLst/>
            <a:gdLst/>
            <a:ahLst/>
            <a:cxnLst/>
            <a:rect l="l" t="t" r="r" b="b"/>
            <a:pathLst>
              <a:path w="3433432" h="3433432">
                <a:moveTo>
                  <a:pt x="0" y="0"/>
                </a:moveTo>
                <a:lnTo>
                  <a:pt x="3433433" y="0"/>
                </a:lnTo>
                <a:lnTo>
                  <a:pt x="3433433" y="3433433"/>
                </a:lnTo>
                <a:lnTo>
                  <a:pt x="0" y="34334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89448" y="590811"/>
            <a:ext cx="10953016" cy="966020"/>
            <a:chOff x="0" y="0"/>
            <a:chExt cx="14604021" cy="1288027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4604021" cy="1288027"/>
              <a:chOff x="0" y="0"/>
              <a:chExt cx="2884745" cy="25442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884745" cy="254425"/>
              </a:xfrm>
              <a:custGeom>
                <a:avLst/>
                <a:gdLst/>
                <a:ahLst/>
                <a:cxnLst/>
                <a:rect l="l" t="t" r="r" b="b"/>
                <a:pathLst>
                  <a:path w="2884745" h="254425">
                    <a:moveTo>
                      <a:pt x="36048" y="0"/>
                    </a:moveTo>
                    <a:lnTo>
                      <a:pt x="2848696" y="0"/>
                    </a:lnTo>
                    <a:cubicBezTo>
                      <a:pt x="2868606" y="0"/>
                      <a:pt x="2884745" y="16139"/>
                      <a:pt x="2884745" y="36048"/>
                    </a:cubicBezTo>
                    <a:lnTo>
                      <a:pt x="2884745" y="218377"/>
                    </a:lnTo>
                    <a:cubicBezTo>
                      <a:pt x="2884745" y="227937"/>
                      <a:pt x="2880947" y="237106"/>
                      <a:pt x="2874187" y="243867"/>
                    </a:cubicBezTo>
                    <a:cubicBezTo>
                      <a:pt x="2867426" y="250627"/>
                      <a:pt x="2858257" y="254425"/>
                      <a:pt x="2848696" y="254425"/>
                    </a:cubicBezTo>
                    <a:lnTo>
                      <a:pt x="36048" y="254425"/>
                    </a:lnTo>
                    <a:cubicBezTo>
                      <a:pt x="16139" y="254425"/>
                      <a:pt x="0" y="238286"/>
                      <a:pt x="0" y="218377"/>
                    </a:cubicBezTo>
                    <a:lnTo>
                      <a:pt x="0" y="36048"/>
                    </a:lnTo>
                    <a:cubicBezTo>
                      <a:pt x="0" y="26488"/>
                      <a:pt x="3798" y="17319"/>
                      <a:pt x="10558" y="10558"/>
                    </a:cubicBezTo>
                    <a:cubicBezTo>
                      <a:pt x="17319" y="3798"/>
                      <a:pt x="26488" y="0"/>
                      <a:pt x="3604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2884745" cy="292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330131" y="167764"/>
              <a:ext cx="13943759" cy="1028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74"/>
                </a:lnSpc>
              </a:pPr>
              <a:r>
                <a:rPr lang="en-US" sz="5499" b="1">
                  <a:solidFill>
                    <a:srgbClr val="6F55F3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CÓDIGO DE IDENTIFICACIÓN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71173" y="3124474"/>
            <a:ext cx="2865714" cy="2788206"/>
            <a:chOff x="0" y="0"/>
            <a:chExt cx="3820953" cy="37176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820953" cy="3717608"/>
            </a:xfrm>
            <a:custGeom>
              <a:avLst/>
              <a:gdLst/>
              <a:ahLst/>
              <a:cxnLst/>
              <a:rect l="l" t="t" r="r" b="b"/>
              <a:pathLst>
                <a:path w="3820953" h="3717608">
                  <a:moveTo>
                    <a:pt x="0" y="0"/>
                  </a:moveTo>
                  <a:lnTo>
                    <a:pt x="3820953" y="0"/>
                  </a:lnTo>
                  <a:lnTo>
                    <a:pt x="3820953" y="3717608"/>
                  </a:lnTo>
                  <a:lnTo>
                    <a:pt x="0" y="37176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1520310" y="886196"/>
              <a:ext cx="544410" cy="1783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200"/>
                </a:lnSpc>
              </a:pPr>
              <a:r>
                <a:rPr lang="en-US" sz="8000" b="1">
                  <a:solidFill>
                    <a:srgbClr val="98BA0B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2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392189" y="5855530"/>
            <a:ext cx="4742820" cy="859248"/>
            <a:chOff x="0" y="0"/>
            <a:chExt cx="6323761" cy="1145664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6323761" cy="1145664"/>
              <a:chOff x="0" y="0"/>
              <a:chExt cx="1249138" cy="22630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249138" cy="226304"/>
              </a:xfrm>
              <a:custGeom>
                <a:avLst/>
                <a:gdLst/>
                <a:ahLst/>
                <a:cxnLst/>
                <a:rect l="l" t="t" r="r" b="b"/>
                <a:pathLst>
                  <a:path w="1249138" h="226304">
                    <a:moveTo>
                      <a:pt x="83250" y="0"/>
                    </a:moveTo>
                    <a:lnTo>
                      <a:pt x="1165888" y="0"/>
                    </a:lnTo>
                    <a:cubicBezTo>
                      <a:pt x="1187968" y="0"/>
                      <a:pt x="1209142" y="8771"/>
                      <a:pt x="1224755" y="24383"/>
                    </a:cubicBezTo>
                    <a:cubicBezTo>
                      <a:pt x="1240367" y="39996"/>
                      <a:pt x="1249138" y="61170"/>
                      <a:pt x="1249138" y="83250"/>
                    </a:cubicBezTo>
                    <a:lnTo>
                      <a:pt x="1249138" y="143054"/>
                    </a:lnTo>
                    <a:cubicBezTo>
                      <a:pt x="1249138" y="165134"/>
                      <a:pt x="1240367" y="186308"/>
                      <a:pt x="1224755" y="201921"/>
                    </a:cubicBezTo>
                    <a:cubicBezTo>
                      <a:pt x="1209142" y="217533"/>
                      <a:pt x="1187968" y="226304"/>
                      <a:pt x="1165888" y="226304"/>
                    </a:cubicBezTo>
                    <a:lnTo>
                      <a:pt x="83250" y="226304"/>
                    </a:lnTo>
                    <a:cubicBezTo>
                      <a:pt x="61170" y="226304"/>
                      <a:pt x="39996" y="217533"/>
                      <a:pt x="24383" y="201921"/>
                    </a:cubicBezTo>
                    <a:cubicBezTo>
                      <a:pt x="8771" y="186308"/>
                      <a:pt x="0" y="165134"/>
                      <a:pt x="0" y="143054"/>
                    </a:cubicBezTo>
                    <a:lnTo>
                      <a:pt x="0" y="83250"/>
                    </a:lnTo>
                    <a:cubicBezTo>
                      <a:pt x="0" y="61170"/>
                      <a:pt x="8771" y="39996"/>
                      <a:pt x="24383" y="24383"/>
                    </a:cubicBezTo>
                    <a:cubicBezTo>
                      <a:pt x="39996" y="8771"/>
                      <a:pt x="61170" y="0"/>
                      <a:pt x="8325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1249138" cy="264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142952" y="229994"/>
              <a:ext cx="6037857" cy="742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94"/>
                </a:lnSpc>
              </a:pPr>
              <a:r>
                <a:rPr lang="en-US" sz="3995" b="1">
                  <a:solidFill>
                    <a:srgbClr val="98BA0B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Reutilizables. 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102285" y="1868085"/>
            <a:ext cx="9635934" cy="859248"/>
            <a:chOff x="0" y="0"/>
            <a:chExt cx="12847912" cy="1145664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2847912" cy="1145664"/>
              <a:chOff x="0" y="0"/>
              <a:chExt cx="2537859" cy="226304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537859" cy="226304"/>
              </a:xfrm>
              <a:custGeom>
                <a:avLst/>
                <a:gdLst/>
                <a:ahLst/>
                <a:cxnLst/>
                <a:rect l="l" t="t" r="r" b="b"/>
                <a:pathLst>
                  <a:path w="2537859" h="226304">
                    <a:moveTo>
                      <a:pt x="40976" y="0"/>
                    </a:moveTo>
                    <a:lnTo>
                      <a:pt x="2496884" y="0"/>
                    </a:lnTo>
                    <a:cubicBezTo>
                      <a:pt x="2519514" y="0"/>
                      <a:pt x="2537859" y="18345"/>
                      <a:pt x="2537859" y="40976"/>
                    </a:cubicBezTo>
                    <a:lnTo>
                      <a:pt x="2537859" y="185328"/>
                    </a:lnTo>
                    <a:cubicBezTo>
                      <a:pt x="2537859" y="207959"/>
                      <a:pt x="2519514" y="226304"/>
                      <a:pt x="2496884" y="226304"/>
                    </a:cubicBezTo>
                    <a:lnTo>
                      <a:pt x="40976" y="226304"/>
                    </a:lnTo>
                    <a:cubicBezTo>
                      <a:pt x="18345" y="226304"/>
                      <a:pt x="0" y="207959"/>
                      <a:pt x="0" y="185328"/>
                    </a:cubicBezTo>
                    <a:lnTo>
                      <a:pt x="0" y="40976"/>
                    </a:lnTo>
                    <a:cubicBezTo>
                      <a:pt x="0" y="18345"/>
                      <a:pt x="18345" y="0"/>
                      <a:pt x="4097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2537859" cy="264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290433" y="229994"/>
              <a:ext cx="12267045" cy="742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94"/>
                </a:lnSpc>
              </a:pPr>
              <a:r>
                <a:rPr lang="en-US" sz="3995" b="1">
                  <a:solidFill>
                    <a:srgbClr val="00000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Envases de alimentos y bebidas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488567" y="3003558"/>
            <a:ext cx="10623311" cy="1383123"/>
            <a:chOff x="0" y="0"/>
            <a:chExt cx="14164414" cy="1844164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14164414" cy="1844164"/>
              <a:chOff x="0" y="0"/>
              <a:chExt cx="2797909" cy="364279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2797909" cy="364279"/>
              </a:xfrm>
              <a:custGeom>
                <a:avLst/>
                <a:gdLst/>
                <a:ahLst/>
                <a:cxnLst/>
                <a:rect l="l" t="t" r="r" b="b"/>
                <a:pathLst>
                  <a:path w="2797909" h="364279">
                    <a:moveTo>
                      <a:pt x="37167" y="0"/>
                    </a:moveTo>
                    <a:lnTo>
                      <a:pt x="2760742" y="0"/>
                    </a:lnTo>
                    <a:cubicBezTo>
                      <a:pt x="2781269" y="0"/>
                      <a:pt x="2797909" y="16640"/>
                      <a:pt x="2797909" y="37167"/>
                    </a:cubicBezTo>
                    <a:lnTo>
                      <a:pt x="2797909" y="327112"/>
                    </a:lnTo>
                    <a:cubicBezTo>
                      <a:pt x="2797909" y="336970"/>
                      <a:pt x="2793993" y="346423"/>
                      <a:pt x="2787023" y="353393"/>
                    </a:cubicBezTo>
                    <a:cubicBezTo>
                      <a:pt x="2780053" y="360364"/>
                      <a:pt x="2770599" y="364279"/>
                      <a:pt x="2760742" y="364279"/>
                    </a:cubicBezTo>
                    <a:lnTo>
                      <a:pt x="37167" y="364279"/>
                    </a:lnTo>
                    <a:cubicBezTo>
                      <a:pt x="27310" y="364279"/>
                      <a:pt x="17856" y="360364"/>
                      <a:pt x="10886" y="353393"/>
                    </a:cubicBezTo>
                    <a:cubicBezTo>
                      <a:pt x="3916" y="346423"/>
                      <a:pt x="0" y="336970"/>
                      <a:pt x="0" y="327112"/>
                    </a:cubicBezTo>
                    <a:lnTo>
                      <a:pt x="0" y="37167"/>
                    </a:lnTo>
                    <a:cubicBezTo>
                      <a:pt x="0" y="27310"/>
                      <a:pt x="3916" y="17856"/>
                      <a:pt x="10886" y="10886"/>
                    </a:cubicBezTo>
                    <a:cubicBezTo>
                      <a:pt x="17856" y="3916"/>
                      <a:pt x="27310" y="0"/>
                      <a:pt x="3716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2797909" cy="4023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320194" y="229994"/>
              <a:ext cx="13524027" cy="14413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94"/>
                </a:lnSpc>
              </a:pPr>
              <a:r>
                <a:rPr lang="en-US" sz="3995" b="1">
                  <a:solidFill>
                    <a:srgbClr val="00000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Seguro,económico y resistente </a:t>
              </a:r>
            </a:p>
            <a:p>
              <a:pPr algn="just">
                <a:lnSpc>
                  <a:spcPts val="4194"/>
                </a:lnSpc>
              </a:pPr>
              <a:r>
                <a:rPr lang="en-US" sz="3995" b="1">
                  <a:solidFill>
                    <a:srgbClr val="00000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(T, físico, ácidos, disolventes).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0672350" y="6714778"/>
            <a:ext cx="7489917" cy="3365730"/>
            <a:chOff x="0" y="0"/>
            <a:chExt cx="9986556" cy="448764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1944976"/>
              <a:ext cx="9986556" cy="2542664"/>
              <a:chOff x="0" y="0"/>
              <a:chExt cx="1972653" cy="502255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972653" cy="502255"/>
              </a:xfrm>
              <a:custGeom>
                <a:avLst/>
                <a:gdLst/>
                <a:ahLst/>
                <a:cxnLst/>
                <a:rect l="l" t="t" r="r" b="b"/>
                <a:pathLst>
                  <a:path w="1972653" h="502255">
                    <a:moveTo>
                      <a:pt x="52716" y="0"/>
                    </a:moveTo>
                    <a:lnTo>
                      <a:pt x="1919937" y="0"/>
                    </a:lnTo>
                    <a:cubicBezTo>
                      <a:pt x="1933918" y="0"/>
                      <a:pt x="1947327" y="5554"/>
                      <a:pt x="1957213" y="15440"/>
                    </a:cubicBezTo>
                    <a:cubicBezTo>
                      <a:pt x="1967099" y="25326"/>
                      <a:pt x="1972653" y="38735"/>
                      <a:pt x="1972653" y="52716"/>
                    </a:cubicBezTo>
                    <a:lnTo>
                      <a:pt x="1972653" y="449539"/>
                    </a:lnTo>
                    <a:cubicBezTo>
                      <a:pt x="1972653" y="463520"/>
                      <a:pt x="1967099" y="476928"/>
                      <a:pt x="1957213" y="486815"/>
                    </a:cubicBezTo>
                    <a:cubicBezTo>
                      <a:pt x="1947327" y="496701"/>
                      <a:pt x="1933918" y="502255"/>
                      <a:pt x="1919937" y="502255"/>
                    </a:cubicBezTo>
                    <a:lnTo>
                      <a:pt x="52716" y="502255"/>
                    </a:lnTo>
                    <a:cubicBezTo>
                      <a:pt x="38735" y="502255"/>
                      <a:pt x="25326" y="496701"/>
                      <a:pt x="15440" y="486815"/>
                    </a:cubicBezTo>
                    <a:cubicBezTo>
                      <a:pt x="5554" y="476928"/>
                      <a:pt x="0" y="463520"/>
                      <a:pt x="0" y="449539"/>
                    </a:cubicBezTo>
                    <a:lnTo>
                      <a:pt x="0" y="52716"/>
                    </a:lnTo>
                    <a:cubicBezTo>
                      <a:pt x="0" y="38735"/>
                      <a:pt x="5554" y="25326"/>
                      <a:pt x="15440" y="15440"/>
                    </a:cubicBezTo>
                    <a:cubicBezTo>
                      <a:pt x="25326" y="5554"/>
                      <a:pt x="38735" y="0"/>
                      <a:pt x="5271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38100"/>
                <a:ext cx="1972653" cy="5403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225751" y="2165445"/>
              <a:ext cx="9535054" cy="15905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144"/>
                </a:lnSpc>
              </a:pPr>
              <a:r>
                <a:rPr lang="en-US" sz="2995">
                  <a:solidFill>
                    <a:srgbClr val="FA5030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Evitar la exposición prolongada a altas temperaturas y a ciertos productos químicos</a:t>
              </a:r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2375605" y="0"/>
              <a:ext cx="4993278" cy="1366524"/>
              <a:chOff x="0" y="0"/>
              <a:chExt cx="909503" cy="248906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909503" cy="248906"/>
              </a:xfrm>
              <a:custGeom>
                <a:avLst/>
                <a:gdLst/>
                <a:ahLst/>
                <a:cxnLst/>
                <a:rect l="l" t="t" r="r" b="b"/>
                <a:pathLst>
                  <a:path w="909503" h="248906">
                    <a:moveTo>
                      <a:pt x="105432" y="0"/>
                    </a:moveTo>
                    <a:lnTo>
                      <a:pt x="804071" y="0"/>
                    </a:lnTo>
                    <a:cubicBezTo>
                      <a:pt x="862300" y="0"/>
                      <a:pt x="909503" y="47203"/>
                      <a:pt x="909503" y="105432"/>
                    </a:cubicBezTo>
                    <a:lnTo>
                      <a:pt x="909503" y="143474"/>
                    </a:lnTo>
                    <a:cubicBezTo>
                      <a:pt x="909503" y="171437"/>
                      <a:pt x="898395" y="198254"/>
                      <a:pt x="878623" y="218026"/>
                    </a:cubicBezTo>
                    <a:cubicBezTo>
                      <a:pt x="858850" y="237798"/>
                      <a:pt x="832033" y="248906"/>
                      <a:pt x="804071" y="248906"/>
                    </a:cubicBezTo>
                    <a:lnTo>
                      <a:pt x="105432" y="248906"/>
                    </a:lnTo>
                    <a:cubicBezTo>
                      <a:pt x="47203" y="248906"/>
                      <a:pt x="0" y="201703"/>
                      <a:pt x="0" y="143474"/>
                    </a:cubicBezTo>
                    <a:lnTo>
                      <a:pt x="0" y="105432"/>
                    </a:lnTo>
                    <a:cubicBezTo>
                      <a:pt x="0" y="47203"/>
                      <a:pt x="47203" y="0"/>
                      <a:pt x="10543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38100"/>
                <a:ext cx="909503" cy="287006"/>
              </a:xfrm>
              <a:prstGeom prst="rect">
                <a:avLst/>
              </a:prstGeom>
            </p:spPr>
            <p:txBody>
              <a:bodyPr lIns="55091" tIns="55091" rIns="55091" bIns="55091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2488480" y="263643"/>
              <a:ext cx="4767527" cy="9154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24"/>
                </a:lnSpc>
              </a:pPr>
              <a:r>
                <a:rPr lang="en-US" sz="4880" b="1">
                  <a:solidFill>
                    <a:srgbClr val="FA503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¡CUIDADO!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848423" y="4720057"/>
            <a:ext cx="7568885" cy="859248"/>
            <a:chOff x="0" y="0"/>
            <a:chExt cx="10091847" cy="1145664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0"/>
              <a:ext cx="10091847" cy="1145664"/>
              <a:chOff x="0" y="0"/>
              <a:chExt cx="1993451" cy="226304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1993451" cy="226304"/>
              </a:xfrm>
              <a:custGeom>
                <a:avLst/>
                <a:gdLst/>
                <a:ahLst/>
                <a:cxnLst/>
                <a:rect l="l" t="t" r="r" b="b"/>
                <a:pathLst>
                  <a:path w="1993451" h="226304">
                    <a:moveTo>
                      <a:pt x="52166" y="0"/>
                    </a:moveTo>
                    <a:lnTo>
                      <a:pt x="1941285" y="0"/>
                    </a:lnTo>
                    <a:cubicBezTo>
                      <a:pt x="1970096" y="0"/>
                      <a:pt x="1993451" y="23355"/>
                      <a:pt x="1993451" y="52166"/>
                    </a:cubicBezTo>
                    <a:lnTo>
                      <a:pt x="1993451" y="174138"/>
                    </a:lnTo>
                    <a:cubicBezTo>
                      <a:pt x="1993451" y="187973"/>
                      <a:pt x="1987955" y="201242"/>
                      <a:pt x="1978172" y="211025"/>
                    </a:cubicBezTo>
                    <a:cubicBezTo>
                      <a:pt x="1968389" y="220808"/>
                      <a:pt x="1955121" y="226304"/>
                      <a:pt x="1941285" y="226304"/>
                    </a:cubicBezTo>
                    <a:lnTo>
                      <a:pt x="52166" y="226304"/>
                    </a:lnTo>
                    <a:cubicBezTo>
                      <a:pt x="38331" y="226304"/>
                      <a:pt x="25062" y="220808"/>
                      <a:pt x="15279" y="211025"/>
                    </a:cubicBezTo>
                    <a:cubicBezTo>
                      <a:pt x="5496" y="201242"/>
                      <a:pt x="0" y="187973"/>
                      <a:pt x="0" y="174138"/>
                    </a:cubicBezTo>
                    <a:lnTo>
                      <a:pt x="0" y="52166"/>
                    </a:lnTo>
                    <a:cubicBezTo>
                      <a:pt x="0" y="38331"/>
                      <a:pt x="5496" y="25062"/>
                      <a:pt x="15279" y="15279"/>
                    </a:cubicBezTo>
                    <a:cubicBezTo>
                      <a:pt x="25062" y="5496"/>
                      <a:pt x="38331" y="0"/>
                      <a:pt x="5216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38100"/>
                <a:ext cx="1993451" cy="264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0" name="TextBox 40"/>
            <p:cNvSpPr txBox="1"/>
            <p:nvPr/>
          </p:nvSpPr>
          <p:spPr>
            <a:xfrm>
              <a:off x="228131" y="229994"/>
              <a:ext cx="9635585" cy="742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94"/>
                </a:lnSpc>
              </a:pPr>
              <a:r>
                <a:rPr lang="en-US" sz="3995" b="1">
                  <a:solidFill>
                    <a:srgbClr val="00000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Plástico un poco opaco.</a:t>
              </a:r>
            </a:p>
          </p:txBody>
        </p:sp>
      </p:grpSp>
      <p:sp>
        <p:nvSpPr>
          <p:cNvPr id="41" name="Freeform 41"/>
          <p:cNvSpPr/>
          <p:nvPr/>
        </p:nvSpPr>
        <p:spPr>
          <a:xfrm>
            <a:off x="3810270" y="7000883"/>
            <a:ext cx="3201077" cy="2410172"/>
          </a:xfrm>
          <a:custGeom>
            <a:avLst/>
            <a:gdLst/>
            <a:ahLst/>
            <a:cxnLst/>
            <a:rect l="l" t="t" r="r" b="b"/>
            <a:pathLst>
              <a:path w="3201077" h="2410172">
                <a:moveTo>
                  <a:pt x="0" y="0"/>
                </a:moveTo>
                <a:lnTo>
                  <a:pt x="3201077" y="0"/>
                </a:lnTo>
                <a:lnTo>
                  <a:pt x="3201077" y="2410172"/>
                </a:lnTo>
                <a:lnTo>
                  <a:pt x="0" y="24101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2930" t="-32489" r="-35007" b="-34893"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6769486" y="8026736"/>
            <a:ext cx="2374514" cy="2245895"/>
          </a:xfrm>
          <a:custGeom>
            <a:avLst/>
            <a:gdLst/>
            <a:ahLst/>
            <a:cxnLst/>
            <a:rect l="l" t="t" r="r" b="b"/>
            <a:pathLst>
              <a:path w="2374514" h="2245895">
                <a:moveTo>
                  <a:pt x="0" y="0"/>
                </a:moveTo>
                <a:lnTo>
                  <a:pt x="2374514" y="0"/>
                </a:lnTo>
                <a:lnTo>
                  <a:pt x="2374514" y="2245895"/>
                </a:lnTo>
                <a:lnTo>
                  <a:pt x="0" y="22458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7197" r="-7185" b="-6126"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0" y="7590381"/>
            <a:ext cx="4725891" cy="2660975"/>
          </a:xfrm>
          <a:custGeom>
            <a:avLst/>
            <a:gdLst/>
            <a:ahLst/>
            <a:cxnLst/>
            <a:rect l="l" t="t" r="r" b="b"/>
            <a:pathLst>
              <a:path w="4725891" h="2660975">
                <a:moveTo>
                  <a:pt x="0" y="0"/>
                </a:moveTo>
                <a:lnTo>
                  <a:pt x="4725891" y="0"/>
                </a:lnTo>
                <a:lnTo>
                  <a:pt x="4725891" y="2660975"/>
                </a:lnTo>
                <a:lnTo>
                  <a:pt x="0" y="26609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3288184" y="2508258"/>
            <a:ext cx="3031354" cy="4216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1">
                <a:solidFill>
                  <a:srgbClr val="98BA0B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PE </a:t>
            </a:r>
          </a:p>
          <a:p>
            <a:pPr algn="ctr">
              <a:lnSpc>
                <a:spcPts val="11200"/>
              </a:lnSpc>
            </a:pPr>
            <a:r>
              <a:rPr lang="en-US" sz="8000" b="1">
                <a:solidFill>
                  <a:srgbClr val="98BA0B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o PEAD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9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00923" y="644874"/>
            <a:ext cx="11363165" cy="11572352"/>
          </a:xfrm>
          <a:custGeom>
            <a:avLst/>
            <a:gdLst/>
            <a:ahLst/>
            <a:cxnLst/>
            <a:rect l="l" t="t" r="r" b="b"/>
            <a:pathLst>
              <a:path w="11363165" h="11572352">
                <a:moveTo>
                  <a:pt x="0" y="0"/>
                </a:moveTo>
                <a:lnTo>
                  <a:pt x="11363165" y="0"/>
                </a:lnTo>
                <a:lnTo>
                  <a:pt x="11363165" y="11572352"/>
                </a:lnTo>
                <a:lnTo>
                  <a:pt x="0" y="115723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-1084037">
            <a:off x="15574400" y="-688016"/>
            <a:ext cx="3433432" cy="3433432"/>
          </a:xfrm>
          <a:custGeom>
            <a:avLst/>
            <a:gdLst/>
            <a:ahLst/>
            <a:cxnLst/>
            <a:rect l="l" t="t" r="r" b="b"/>
            <a:pathLst>
              <a:path w="3433432" h="3433432">
                <a:moveTo>
                  <a:pt x="0" y="0"/>
                </a:moveTo>
                <a:lnTo>
                  <a:pt x="3433433" y="0"/>
                </a:lnTo>
                <a:lnTo>
                  <a:pt x="3433433" y="3433432"/>
                </a:lnTo>
                <a:lnTo>
                  <a:pt x="0" y="34334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89448" y="590811"/>
            <a:ext cx="9735608" cy="889820"/>
            <a:chOff x="0" y="0"/>
            <a:chExt cx="12980811" cy="1186427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2980811" cy="1186427"/>
              <a:chOff x="0" y="0"/>
              <a:chExt cx="2564111" cy="23435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564111" cy="234356"/>
              </a:xfrm>
              <a:custGeom>
                <a:avLst/>
                <a:gdLst/>
                <a:ahLst/>
                <a:cxnLst/>
                <a:rect l="l" t="t" r="r" b="b"/>
                <a:pathLst>
                  <a:path w="2564111" h="234356">
                    <a:moveTo>
                      <a:pt x="40556" y="0"/>
                    </a:moveTo>
                    <a:lnTo>
                      <a:pt x="2523555" y="0"/>
                    </a:lnTo>
                    <a:cubicBezTo>
                      <a:pt x="2534311" y="0"/>
                      <a:pt x="2544626" y="4273"/>
                      <a:pt x="2552232" y="11879"/>
                    </a:cubicBezTo>
                    <a:cubicBezTo>
                      <a:pt x="2559838" y="19484"/>
                      <a:pt x="2564111" y="29800"/>
                      <a:pt x="2564111" y="40556"/>
                    </a:cubicBezTo>
                    <a:lnTo>
                      <a:pt x="2564111" y="193800"/>
                    </a:lnTo>
                    <a:cubicBezTo>
                      <a:pt x="2564111" y="204556"/>
                      <a:pt x="2559838" y="214872"/>
                      <a:pt x="2552232" y="222477"/>
                    </a:cubicBezTo>
                    <a:cubicBezTo>
                      <a:pt x="2544626" y="230083"/>
                      <a:pt x="2534311" y="234356"/>
                      <a:pt x="2523555" y="234356"/>
                    </a:cubicBezTo>
                    <a:lnTo>
                      <a:pt x="40556" y="234356"/>
                    </a:lnTo>
                    <a:cubicBezTo>
                      <a:pt x="29800" y="234356"/>
                      <a:pt x="19484" y="230083"/>
                      <a:pt x="11879" y="222477"/>
                    </a:cubicBezTo>
                    <a:cubicBezTo>
                      <a:pt x="4273" y="214872"/>
                      <a:pt x="0" y="204556"/>
                      <a:pt x="0" y="193800"/>
                    </a:cubicBezTo>
                    <a:lnTo>
                      <a:pt x="0" y="40556"/>
                    </a:lnTo>
                    <a:cubicBezTo>
                      <a:pt x="0" y="29800"/>
                      <a:pt x="4273" y="19484"/>
                      <a:pt x="11879" y="11879"/>
                    </a:cubicBezTo>
                    <a:cubicBezTo>
                      <a:pt x="19484" y="4273"/>
                      <a:pt x="29800" y="0"/>
                      <a:pt x="4055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2564111" cy="2724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293438" y="167764"/>
              <a:ext cx="12393935" cy="9270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249"/>
                </a:lnSpc>
              </a:pPr>
              <a:r>
                <a:rPr lang="en-US" sz="4999" b="1">
                  <a:solidFill>
                    <a:srgbClr val="6F55F3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CÓDIGO DE IDENTIFICACIÓN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89448" y="2553667"/>
            <a:ext cx="6026763" cy="2788206"/>
            <a:chOff x="0" y="0"/>
            <a:chExt cx="8035684" cy="37176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820953" cy="3717608"/>
            </a:xfrm>
            <a:custGeom>
              <a:avLst/>
              <a:gdLst/>
              <a:ahLst/>
              <a:cxnLst/>
              <a:rect l="l" t="t" r="r" b="b"/>
              <a:pathLst>
                <a:path w="3820953" h="3717608">
                  <a:moveTo>
                    <a:pt x="0" y="0"/>
                  </a:moveTo>
                  <a:lnTo>
                    <a:pt x="3820953" y="0"/>
                  </a:lnTo>
                  <a:lnTo>
                    <a:pt x="3820953" y="3717608"/>
                  </a:lnTo>
                  <a:lnTo>
                    <a:pt x="0" y="37176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1638271" y="886196"/>
              <a:ext cx="544410" cy="1783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200"/>
                </a:lnSpc>
              </a:pPr>
              <a:r>
                <a:rPr lang="en-US" sz="8000" b="1">
                  <a:solidFill>
                    <a:srgbClr val="EF130E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3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3993879" y="886196"/>
              <a:ext cx="4041806" cy="1783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200"/>
                </a:lnSpc>
              </a:pPr>
              <a:r>
                <a:rPr lang="en-US" sz="8000" b="1">
                  <a:solidFill>
                    <a:srgbClr val="EF130E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PVC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895316" y="4968529"/>
            <a:ext cx="11103961" cy="1240248"/>
            <a:chOff x="0" y="0"/>
            <a:chExt cx="14805281" cy="1653665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4805281" cy="1653665"/>
              <a:chOff x="0" y="0"/>
              <a:chExt cx="2924500" cy="32665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924500" cy="326650"/>
              </a:xfrm>
              <a:custGeom>
                <a:avLst/>
                <a:gdLst/>
                <a:ahLst/>
                <a:cxnLst/>
                <a:rect l="l" t="t" r="r" b="b"/>
                <a:pathLst>
                  <a:path w="2924500" h="326650">
                    <a:moveTo>
                      <a:pt x="35558" y="0"/>
                    </a:moveTo>
                    <a:lnTo>
                      <a:pt x="2888942" y="0"/>
                    </a:lnTo>
                    <a:cubicBezTo>
                      <a:pt x="2908580" y="0"/>
                      <a:pt x="2924500" y="15920"/>
                      <a:pt x="2924500" y="35558"/>
                    </a:cubicBezTo>
                    <a:lnTo>
                      <a:pt x="2924500" y="291091"/>
                    </a:lnTo>
                    <a:cubicBezTo>
                      <a:pt x="2924500" y="310730"/>
                      <a:pt x="2908580" y="326650"/>
                      <a:pt x="2888942" y="326650"/>
                    </a:cubicBezTo>
                    <a:lnTo>
                      <a:pt x="35558" y="326650"/>
                    </a:lnTo>
                    <a:cubicBezTo>
                      <a:pt x="15920" y="326650"/>
                      <a:pt x="0" y="310730"/>
                      <a:pt x="0" y="291091"/>
                    </a:cubicBezTo>
                    <a:lnTo>
                      <a:pt x="0" y="35558"/>
                    </a:lnTo>
                    <a:cubicBezTo>
                      <a:pt x="0" y="15920"/>
                      <a:pt x="15920" y="0"/>
                      <a:pt x="3555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2924500" cy="3647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334681" y="220469"/>
              <a:ext cx="14135919" cy="12603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69"/>
                </a:lnSpc>
              </a:pPr>
              <a:r>
                <a:rPr lang="en-US" sz="3495" b="1">
                  <a:solidFill>
                    <a:srgbClr val="00000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Puede: liberar toxinas (Cancerígeno, problemas de desarrollo).  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754254" y="2162143"/>
            <a:ext cx="5903350" cy="783048"/>
            <a:chOff x="0" y="0"/>
            <a:chExt cx="7871134" cy="1044065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7871134" cy="1044065"/>
              <a:chOff x="0" y="0"/>
              <a:chExt cx="1554792" cy="206235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554792" cy="206235"/>
              </a:xfrm>
              <a:custGeom>
                <a:avLst/>
                <a:gdLst/>
                <a:ahLst/>
                <a:cxnLst/>
                <a:rect l="l" t="t" r="r" b="b"/>
                <a:pathLst>
                  <a:path w="1554792" h="206235">
                    <a:moveTo>
                      <a:pt x="66884" y="0"/>
                    </a:moveTo>
                    <a:lnTo>
                      <a:pt x="1487908" y="0"/>
                    </a:lnTo>
                    <a:cubicBezTo>
                      <a:pt x="1505647" y="0"/>
                      <a:pt x="1522659" y="7047"/>
                      <a:pt x="1535202" y="19590"/>
                    </a:cubicBezTo>
                    <a:cubicBezTo>
                      <a:pt x="1547745" y="32133"/>
                      <a:pt x="1554792" y="49145"/>
                      <a:pt x="1554792" y="66884"/>
                    </a:cubicBezTo>
                    <a:lnTo>
                      <a:pt x="1554792" y="139351"/>
                    </a:lnTo>
                    <a:cubicBezTo>
                      <a:pt x="1554792" y="157090"/>
                      <a:pt x="1547745" y="174102"/>
                      <a:pt x="1535202" y="186645"/>
                    </a:cubicBezTo>
                    <a:cubicBezTo>
                      <a:pt x="1522659" y="199188"/>
                      <a:pt x="1505647" y="206235"/>
                      <a:pt x="1487908" y="206235"/>
                    </a:cubicBezTo>
                    <a:lnTo>
                      <a:pt x="66884" y="206235"/>
                    </a:lnTo>
                    <a:cubicBezTo>
                      <a:pt x="49145" y="206235"/>
                      <a:pt x="32133" y="199188"/>
                      <a:pt x="19590" y="186645"/>
                    </a:cubicBezTo>
                    <a:cubicBezTo>
                      <a:pt x="7047" y="174102"/>
                      <a:pt x="0" y="157090"/>
                      <a:pt x="0" y="139351"/>
                    </a:cubicBezTo>
                    <a:lnTo>
                      <a:pt x="0" y="66884"/>
                    </a:lnTo>
                    <a:cubicBezTo>
                      <a:pt x="0" y="49145"/>
                      <a:pt x="7047" y="32133"/>
                      <a:pt x="19590" y="19590"/>
                    </a:cubicBezTo>
                    <a:cubicBezTo>
                      <a:pt x="32133" y="7047"/>
                      <a:pt x="49145" y="0"/>
                      <a:pt x="6688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554792" cy="244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219588" y="220469"/>
              <a:ext cx="7651546" cy="6507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69"/>
                </a:lnSpc>
              </a:pPr>
              <a:r>
                <a:rPr lang="en-US" sz="3495" b="1">
                  <a:solidFill>
                    <a:srgbClr val="00000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Cloruro de Polivinilo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754254" y="3107117"/>
            <a:ext cx="11067073" cy="1697448"/>
            <a:chOff x="0" y="0"/>
            <a:chExt cx="14756097" cy="2263265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14756097" cy="2263265"/>
              <a:chOff x="0" y="0"/>
              <a:chExt cx="2914785" cy="447065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914785" cy="447065"/>
              </a:xfrm>
              <a:custGeom>
                <a:avLst/>
                <a:gdLst/>
                <a:ahLst/>
                <a:cxnLst/>
                <a:rect l="l" t="t" r="r" b="b"/>
                <a:pathLst>
                  <a:path w="2914785" h="447065">
                    <a:moveTo>
                      <a:pt x="35677" y="0"/>
                    </a:moveTo>
                    <a:lnTo>
                      <a:pt x="2879108" y="0"/>
                    </a:lnTo>
                    <a:cubicBezTo>
                      <a:pt x="2888570" y="0"/>
                      <a:pt x="2897644" y="3759"/>
                      <a:pt x="2904335" y="10449"/>
                    </a:cubicBezTo>
                    <a:cubicBezTo>
                      <a:pt x="2911026" y="17140"/>
                      <a:pt x="2914785" y="26215"/>
                      <a:pt x="2914785" y="35677"/>
                    </a:cubicBezTo>
                    <a:lnTo>
                      <a:pt x="2914785" y="411388"/>
                    </a:lnTo>
                    <a:cubicBezTo>
                      <a:pt x="2914785" y="420850"/>
                      <a:pt x="2911026" y="429924"/>
                      <a:pt x="2904335" y="436615"/>
                    </a:cubicBezTo>
                    <a:cubicBezTo>
                      <a:pt x="2897644" y="443306"/>
                      <a:pt x="2888570" y="447065"/>
                      <a:pt x="2879108" y="447065"/>
                    </a:cubicBezTo>
                    <a:lnTo>
                      <a:pt x="35677" y="447065"/>
                    </a:lnTo>
                    <a:cubicBezTo>
                      <a:pt x="26215" y="447065"/>
                      <a:pt x="17140" y="443306"/>
                      <a:pt x="10449" y="436615"/>
                    </a:cubicBezTo>
                    <a:cubicBezTo>
                      <a:pt x="3759" y="429924"/>
                      <a:pt x="0" y="420850"/>
                      <a:pt x="0" y="411388"/>
                    </a:cubicBezTo>
                    <a:lnTo>
                      <a:pt x="0" y="35677"/>
                    </a:lnTo>
                    <a:cubicBezTo>
                      <a:pt x="0" y="26215"/>
                      <a:pt x="3759" y="17140"/>
                      <a:pt x="10449" y="10449"/>
                    </a:cubicBezTo>
                    <a:cubicBezTo>
                      <a:pt x="17140" y="3759"/>
                      <a:pt x="26215" y="0"/>
                      <a:pt x="3567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2914785" cy="4851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333569" y="220469"/>
              <a:ext cx="14088960" cy="18699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69"/>
                </a:lnSpc>
              </a:pPr>
              <a:r>
                <a:rPr lang="en-US" sz="3495" b="1">
                  <a:solidFill>
                    <a:srgbClr val="00000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Resistente pero </a:t>
              </a:r>
              <a:r>
                <a:rPr lang="en-US" sz="3495" b="1">
                  <a:solidFill>
                    <a:srgbClr val="EF130E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difícil de reciclar</a:t>
              </a:r>
              <a:r>
                <a:rPr lang="en-US" sz="3495" b="1">
                  <a:solidFill>
                    <a:srgbClr val="000000"/>
                  </a:solidFill>
                  <a:latin typeface="Roboto Mono Bold"/>
                  <a:ea typeface="Roboto Mono Bold"/>
                  <a:cs typeface="Roboto Mono Bold"/>
                  <a:sym typeface="Roboto Mono Bold"/>
                </a:rPr>
                <a:t> debido a los aditivos y mezcla con otros materiales.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1943249" y="7696013"/>
            <a:ext cx="2183895" cy="2593015"/>
          </a:xfrm>
          <a:custGeom>
            <a:avLst/>
            <a:gdLst/>
            <a:ahLst/>
            <a:cxnLst/>
            <a:rect l="l" t="t" r="r" b="b"/>
            <a:pathLst>
              <a:path w="2183895" h="2593015">
                <a:moveTo>
                  <a:pt x="0" y="0"/>
                </a:moveTo>
                <a:lnTo>
                  <a:pt x="2183895" y="0"/>
                </a:lnTo>
                <a:lnTo>
                  <a:pt x="2183895" y="2593016"/>
                </a:lnTo>
                <a:lnTo>
                  <a:pt x="0" y="25930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>
            <a:off x="8463082" y="7585430"/>
            <a:ext cx="9612395" cy="2394444"/>
            <a:chOff x="0" y="0"/>
            <a:chExt cx="2531659" cy="63063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531659" cy="630635"/>
            </a:xfrm>
            <a:custGeom>
              <a:avLst/>
              <a:gdLst/>
              <a:ahLst/>
              <a:cxnLst/>
              <a:rect l="l" t="t" r="r" b="b"/>
              <a:pathLst>
                <a:path w="2531659" h="630635">
                  <a:moveTo>
                    <a:pt x="41076" y="0"/>
                  </a:moveTo>
                  <a:lnTo>
                    <a:pt x="2490583" y="0"/>
                  </a:lnTo>
                  <a:cubicBezTo>
                    <a:pt x="2501478" y="0"/>
                    <a:pt x="2511925" y="4328"/>
                    <a:pt x="2519629" y="12031"/>
                  </a:cubicBezTo>
                  <a:cubicBezTo>
                    <a:pt x="2527332" y="19734"/>
                    <a:pt x="2531659" y="30182"/>
                    <a:pt x="2531659" y="41076"/>
                  </a:cubicBezTo>
                  <a:lnTo>
                    <a:pt x="2531659" y="589560"/>
                  </a:lnTo>
                  <a:cubicBezTo>
                    <a:pt x="2531659" y="600454"/>
                    <a:pt x="2527332" y="610901"/>
                    <a:pt x="2519629" y="618605"/>
                  </a:cubicBezTo>
                  <a:cubicBezTo>
                    <a:pt x="2511925" y="626308"/>
                    <a:pt x="2501478" y="630635"/>
                    <a:pt x="2490583" y="630635"/>
                  </a:cubicBezTo>
                  <a:lnTo>
                    <a:pt x="41076" y="630635"/>
                  </a:lnTo>
                  <a:cubicBezTo>
                    <a:pt x="30182" y="630635"/>
                    <a:pt x="19734" y="626308"/>
                    <a:pt x="12031" y="618605"/>
                  </a:cubicBezTo>
                  <a:cubicBezTo>
                    <a:pt x="4328" y="610901"/>
                    <a:pt x="0" y="600454"/>
                    <a:pt x="0" y="589560"/>
                  </a:cubicBezTo>
                  <a:lnTo>
                    <a:pt x="0" y="41076"/>
                  </a:lnTo>
                  <a:cubicBezTo>
                    <a:pt x="0" y="30182"/>
                    <a:pt x="4328" y="19734"/>
                    <a:pt x="12031" y="12031"/>
                  </a:cubicBezTo>
                  <a:cubicBezTo>
                    <a:pt x="19734" y="4328"/>
                    <a:pt x="30182" y="0"/>
                    <a:pt x="4107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2531659" cy="6687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0348671" y="6431050"/>
            <a:ext cx="5100404" cy="1024893"/>
            <a:chOff x="0" y="0"/>
            <a:chExt cx="1238687" cy="24890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238687" cy="248906"/>
            </a:xfrm>
            <a:custGeom>
              <a:avLst/>
              <a:gdLst/>
              <a:ahLst/>
              <a:cxnLst/>
              <a:rect l="l" t="t" r="r" b="b"/>
              <a:pathLst>
                <a:path w="1238687" h="248906">
                  <a:moveTo>
                    <a:pt x="77413" y="0"/>
                  </a:moveTo>
                  <a:lnTo>
                    <a:pt x="1161274" y="0"/>
                  </a:lnTo>
                  <a:cubicBezTo>
                    <a:pt x="1181806" y="0"/>
                    <a:pt x="1201496" y="8156"/>
                    <a:pt x="1216014" y="22674"/>
                  </a:cubicBezTo>
                  <a:cubicBezTo>
                    <a:pt x="1230531" y="37192"/>
                    <a:pt x="1238687" y="56882"/>
                    <a:pt x="1238687" y="77413"/>
                  </a:cubicBezTo>
                  <a:lnTo>
                    <a:pt x="1238687" y="171493"/>
                  </a:lnTo>
                  <a:cubicBezTo>
                    <a:pt x="1238687" y="214247"/>
                    <a:pt x="1204028" y="248906"/>
                    <a:pt x="1161274" y="248906"/>
                  </a:cubicBezTo>
                  <a:lnTo>
                    <a:pt x="77413" y="248906"/>
                  </a:lnTo>
                  <a:cubicBezTo>
                    <a:pt x="34659" y="248906"/>
                    <a:pt x="0" y="214247"/>
                    <a:pt x="0" y="171493"/>
                  </a:cubicBezTo>
                  <a:lnTo>
                    <a:pt x="0" y="77413"/>
                  </a:lnTo>
                  <a:cubicBezTo>
                    <a:pt x="0" y="34659"/>
                    <a:pt x="34659" y="0"/>
                    <a:pt x="7741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1238687" cy="287006"/>
            </a:xfrm>
            <a:prstGeom prst="rect">
              <a:avLst/>
            </a:prstGeom>
          </p:spPr>
          <p:txBody>
            <a:bodyPr lIns="55091" tIns="55091" rIns="55091" bIns="55091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8558332" y="7722643"/>
            <a:ext cx="9612395" cy="2009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3000">
                <a:solidFill>
                  <a:srgbClr val="FA5030"/>
                </a:solidFill>
                <a:latin typeface="Roboto Mono"/>
                <a:ea typeface="Roboto Mono"/>
                <a:cs typeface="Roboto Mono"/>
                <a:sym typeface="Roboto Mono"/>
              </a:rPr>
              <a:t>No quemar (genera contaminantes atmosféricos).</a:t>
            </a:r>
          </a:p>
          <a:p>
            <a:pPr algn="l">
              <a:lnSpc>
                <a:spcPts val="3150"/>
              </a:lnSpc>
            </a:pPr>
            <a:r>
              <a:rPr lang="en-US" sz="3000">
                <a:solidFill>
                  <a:srgbClr val="FA5030"/>
                </a:solidFill>
                <a:latin typeface="Roboto Mono"/>
                <a:ea typeface="Roboto Mono"/>
                <a:cs typeface="Roboto Mono"/>
                <a:sym typeface="Roboto Mono"/>
              </a:rPr>
              <a:t>No almacenar alimentos (puede eliminar toxinas).</a:t>
            </a:r>
          </a:p>
          <a:p>
            <a:pPr algn="just">
              <a:lnSpc>
                <a:spcPts val="3150"/>
              </a:lnSpc>
            </a:pPr>
            <a:r>
              <a:rPr lang="en-US" sz="3000">
                <a:solidFill>
                  <a:srgbClr val="FA5030"/>
                </a:solidFill>
                <a:latin typeface="Roboto Mono"/>
                <a:ea typeface="Roboto Mono"/>
                <a:cs typeface="Roboto Mono"/>
                <a:sym typeface="Roboto Mono"/>
              </a:rPr>
              <a:t>Evita comprar o usar productos con el Nº3.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463968" y="6628783"/>
            <a:ext cx="4869810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3999" b="1">
                <a:solidFill>
                  <a:srgbClr val="FA5030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¡CUIDADO!</a:t>
            </a:r>
          </a:p>
        </p:txBody>
      </p:sp>
      <p:sp>
        <p:nvSpPr>
          <p:cNvPr id="37" name="Freeform 37"/>
          <p:cNvSpPr/>
          <p:nvPr/>
        </p:nvSpPr>
        <p:spPr>
          <a:xfrm>
            <a:off x="3896161" y="5614059"/>
            <a:ext cx="2724825" cy="2515223"/>
          </a:xfrm>
          <a:custGeom>
            <a:avLst/>
            <a:gdLst/>
            <a:ahLst/>
            <a:cxnLst/>
            <a:rect l="l" t="t" r="r" b="b"/>
            <a:pathLst>
              <a:path w="2724825" h="2515223">
                <a:moveTo>
                  <a:pt x="0" y="0"/>
                </a:moveTo>
                <a:lnTo>
                  <a:pt x="2724825" y="0"/>
                </a:lnTo>
                <a:lnTo>
                  <a:pt x="2724825" y="2515223"/>
                </a:lnTo>
                <a:lnTo>
                  <a:pt x="0" y="25152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5117744" y="7857097"/>
            <a:ext cx="2796933" cy="1997810"/>
          </a:xfrm>
          <a:custGeom>
            <a:avLst/>
            <a:gdLst/>
            <a:ahLst/>
            <a:cxnLst/>
            <a:rect l="l" t="t" r="r" b="b"/>
            <a:pathLst>
              <a:path w="2796933" h="1997810">
                <a:moveTo>
                  <a:pt x="0" y="0"/>
                </a:moveTo>
                <a:lnTo>
                  <a:pt x="2796934" y="0"/>
                </a:lnTo>
                <a:lnTo>
                  <a:pt x="2796934" y="1997809"/>
                </a:lnTo>
                <a:lnTo>
                  <a:pt x="0" y="19978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flipH="1">
            <a:off x="0" y="5860838"/>
            <a:ext cx="2579151" cy="2268444"/>
          </a:xfrm>
          <a:custGeom>
            <a:avLst/>
            <a:gdLst/>
            <a:ahLst/>
            <a:cxnLst/>
            <a:rect l="l" t="t" r="r" b="b"/>
            <a:pathLst>
              <a:path w="2579151" h="2268444">
                <a:moveTo>
                  <a:pt x="2579151" y="0"/>
                </a:moveTo>
                <a:lnTo>
                  <a:pt x="0" y="0"/>
                </a:lnTo>
                <a:lnTo>
                  <a:pt x="0" y="2268444"/>
                </a:lnTo>
                <a:lnTo>
                  <a:pt x="2579151" y="2268444"/>
                </a:lnTo>
                <a:lnTo>
                  <a:pt x="2579151" y="0"/>
                </a:lnTo>
                <a:close/>
              </a:path>
            </a:pathLst>
          </a:custGeom>
          <a:blipFill>
            <a:blip r:embed="rId11"/>
            <a:stretch>
              <a:fillRect l="-17203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762</Words>
  <Application>Microsoft Office PowerPoint</Application>
  <PresentationFormat>Personalizado</PresentationFormat>
  <Paragraphs>117</Paragraphs>
  <Slides>25</Slides>
  <Notes>0</Notes>
  <HiddenSlides>0</HiddenSlides>
  <MMClips>23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3" baseType="lpstr">
      <vt:lpstr>Arial</vt:lpstr>
      <vt:lpstr>Montserrat Classic Bold</vt:lpstr>
      <vt:lpstr>Calibri</vt:lpstr>
      <vt:lpstr>Montserrat Classic</vt:lpstr>
      <vt:lpstr>Open Sans Bold</vt:lpstr>
      <vt:lpstr>Roboto Mono</vt:lpstr>
      <vt:lpstr>Roboto Mono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 2: ¿Cómo reciclar plásticos adecuadamente?</dc:title>
  <cp:lastModifiedBy>HP</cp:lastModifiedBy>
  <cp:revision>2</cp:revision>
  <dcterms:created xsi:type="dcterms:W3CDTF">2006-08-16T00:00:00Z</dcterms:created>
  <dcterms:modified xsi:type="dcterms:W3CDTF">2026-01-30T15:09:09Z</dcterms:modified>
  <dc:identifier>DAGfXmDUzsQ</dc:identifier>
</cp:coreProperties>
</file>