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jpeg" ContentType="image/jpeg"/>
  <Default Extension="png" ContentType="image/png"/>
  <Default Extension="svg" ContentType="image/svg+xml"/>
  <Default Extension="gif" ContentType="image/gif"/>
  <Default Extension="fntdata" ContentType="application/x-fontdata"/>
  <Default Extension="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7.xml" ContentType="application/vnd.openxmlformats-officedocument.presentationml.slideLayout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Id1" /><Relationship Type="http://schemas.openxmlformats.org/package/2006/relationships/metadata/thumbnail" Target="/docProps/thumbnail.jpeg" Id="rId2" /><Relationship Type="http://schemas.openxmlformats.org/package/2006/relationships/metadata/core-properties" Target="/docProps/core.xml" Id="rId3" /><Relationship Type="http://schemas.openxmlformats.org/officeDocument/2006/relationships/extended-properties" Target="/docProps/app.xml" Id="rId4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true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Cocomat Pro Heavy" panose="00000A00000000000000" charset="1"/>
      <p:regular r:id="rId23"/>
    </p:embeddedFont>
    <p:embeddedFont>
      <p:font typeface="Arimo" panose="020B0604020202020204" charset="1"/>
      <p:regular r:id="rId24"/>
    </p:embeddedFont>
    <p:embeddedFont>
      <p:font typeface="Open Sans" panose="020B0606030504020204" charset="1"/>
      <p:regular r:id="rId25"/>
    </p:embeddedFont>
    <p:embeddedFont>
      <p:font typeface="Open Sans Bold Italics" panose="020B0806030504020204" charset="1"/>
      <p:regular r:id="rId26"/>
    </p:embeddedFont>
    <p:embeddedFont>
      <p:font typeface="Open Sans Bold" panose="020B0806030504020204" charset="1"/>
      <p:regular r:id="rId27"/>
    </p:embeddedFont>
    <p:embeddedFont>
      <p:font typeface="Cocomat Pro" panose="00000500000000000000" charset="1"/>
      <p:regular r:id="rId28"/>
    </p:embeddedFont>
    <p:embeddedFont>
      <p:font typeface="Cocomat Pro Italics" panose="00000500000000000000" charset="1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presProps" Target="/ppt/presProps.xml" Id="rId2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font" Target="/ppt/fonts/font23.fntdata" Id="rId23" /><Relationship Type="http://schemas.openxmlformats.org/officeDocument/2006/relationships/font" Target="/ppt/fonts/font24.fntdata" Id="rId24" /><Relationship Type="http://schemas.openxmlformats.org/officeDocument/2006/relationships/font" Target="/ppt/fonts/font25.fntdata" Id="rId25" /><Relationship Type="http://schemas.openxmlformats.org/officeDocument/2006/relationships/font" Target="/ppt/fonts/font26.fntdata" Id="rId26" /><Relationship Type="http://schemas.openxmlformats.org/officeDocument/2006/relationships/font" Target="/ppt/fonts/font27.fntdata" Id="rId27" /><Relationship Type="http://schemas.openxmlformats.org/officeDocument/2006/relationships/font" Target="/ppt/fonts/font28.fntdata" Id="rId28" /><Relationship Type="http://schemas.openxmlformats.org/officeDocument/2006/relationships/font" Target="/ppt/fonts/font29.fntdata" Id="rId29" /><Relationship Type="http://schemas.openxmlformats.org/officeDocument/2006/relationships/viewProps" Target="/ppt/viewProps.xml" Id="rId3" /><Relationship Type="http://schemas.openxmlformats.org/officeDocument/2006/relationships/theme" Target="/ppt/theme/theme1.xml" Id="rId4" /><Relationship Type="http://schemas.openxmlformats.org/officeDocument/2006/relationships/tableStyles" Target="/ppt/tableStyles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Id12" /><Relationship Type="http://schemas.openxmlformats.org/officeDocument/2006/relationships/slideLayout" Target="/ppt/slideLayouts/slideLayout7.xml" Id="rId7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9.png" Id="rId10" /><Relationship Type="http://schemas.openxmlformats.org/officeDocument/2006/relationships/image" Target="/ppt/media/image10.png" Id="rId11" /><Relationship Type="http://schemas.openxmlformats.org/officeDocument/2006/relationships/image" Target="/ppt/media/image11.png" Id="rId12" /><Relationship Type="http://schemas.openxmlformats.org/officeDocument/2006/relationships/image" Target="/ppt/media/image1.png" Id="rId2" /><Relationship Type="http://schemas.openxmlformats.org/officeDocument/2006/relationships/image" Target="/ppt/media/image2.svg" Id="rId3" /><Relationship Type="http://schemas.openxmlformats.org/officeDocument/2006/relationships/image" Target="/ppt/media/image3.png" Id="rId4" /><Relationship Type="http://schemas.openxmlformats.org/officeDocument/2006/relationships/image" Target="/ppt/media/image4.png" Id="rId5" /><Relationship Type="http://schemas.openxmlformats.org/officeDocument/2006/relationships/image" Target="/ppt/media/image5.png" Id="rId6" /><Relationship Type="http://schemas.openxmlformats.org/officeDocument/2006/relationships/image" Target="/ppt/media/image6.png" Id="rId7" /><Relationship Type="http://schemas.openxmlformats.org/officeDocument/2006/relationships/image" Target="/ppt/media/image7.png" Id="rId8" /><Relationship Type="http://schemas.openxmlformats.org/officeDocument/2006/relationships/image" Target="/ppt/media/image8.png" Id="rId9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9.png" Id="rId2" /><Relationship Type="http://schemas.openxmlformats.org/officeDocument/2006/relationships/image" Target="/ppt/media/image40.png" Id="rId3" /><Relationship Type="http://schemas.openxmlformats.org/officeDocument/2006/relationships/image" Target="/ppt/media/image12.png" Id="rId4" /><Relationship Type="http://schemas.openxmlformats.org/officeDocument/2006/relationships/image" Target="/ppt/media/image38.png" Id="rId5" /><Relationship Type="http://schemas.openxmlformats.org/officeDocument/2006/relationships/image" Target="/ppt/media/image41.png" Id="rId6" /><Relationship Type="http://schemas.openxmlformats.org/officeDocument/2006/relationships/image" Target="/ppt/media/image42.png" Id="rId7" /><Relationship Type="http://schemas.openxmlformats.org/officeDocument/2006/relationships/image" Target="/ppt/media/image43.png" Id="rId8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5.jpeg" Id="rId2" /><Relationship Type="http://schemas.openxmlformats.org/officeDocument/2006/relationships/image" Target="/ppt/media/image4.png" Id="rId3" /><Relationship Type="http://schemas.openxmlformats.org/officeDocument/2006/relationships/image" Target="/ppt/media/image16.png" Id="rId4" /><Relationship Type="http://schemas.openxmlformats.org/officeDocument/2006/relationships/image" Target="/ppt/media/image17.png" Id="rId5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7.jpeg" Id="rId10" /><Relationship Type="http://schemas.openxmlformats.org/officeDocument/2006/relationships/image" Target="/ppt/media/image48.gif" Id="rId11" /><Relationship Type="http://schemas.openxmlformats.org/officeDocument/2006/relationships/image" Target="/ppt/media/image1.png" Id="rId2" /><Relationship Type="http://schemas.openxmlformats.org/officeDocument/2006/relationships/image" Target="/ppt/media/image2.svg" Id="rId3" /><Relationship Type="http://schemas.openxmlformats.org/officeDocument/2006/relationships/image" Target="/ppt/media/image25.png" Id="rId4" /><Relationship Type="http://schemas.openxmlformats.org/officeDocument/2006/relationships/image" Target="/ppt/media/image19.png" Id="rId5" /><Relationship Type="http://schemas.openxmlformats.org/officeDocument/2006/relationships/image" Target="/ppt/media/image12.png" Id="rId6" /><Relationship Type="http://schemas.openxmlformats.org/officeDocument/2006/relationships/image" Target="/ppt/media/image44.jpeg" Id="rId7" /><Relationship Type="http://schemas.openxmlformats.org/officeDocument/2006/relationships/image" Target="/ppt/media/image45.png" Id="rId8" /><Relationship Type="http://schemas.openxmlformats.org/officeDocument/2006/relationships/image" Target="/ppt/media/image46.jpeg" Id="rId9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5.jpeg" Id="rId2" /><Relationship Type="http://schemas.openxmlformats.org/officeDocument/2006/relationships/image" Target="/ppt/media/image4.png" Id="rId3" /><Relationship Type="http://schemas.openxmlformats.org/officeDocument/2006/relationships/image" Target="/ppt/media/image16.png" Id="rId4" /><Relationship Type="http://schemas.openxmlformats.org/officeDocument/2006/relationships/image" Target="/ppt/media/image17.png" Id="rId5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9.png" Id="rId2" /><Relationship Type="http://schemas.openxmlformats.org/officeDocument/2006/relationships/image" Target="/ppt/media/image12.png" Id="rId3" /><Relationship Type="http://schemas.openxmlformats.org/officeDocument/2006/relationships/image" Target="/ppt/media/image1.png" Id="rId4" /><Relationship Type="http://schemas.openxmlformats.org/officeDocument/2006/relationships/image" Target="/ppt/media/image2.svg" Id="rId5" /><Relationship Type="http://schemas.openxmlformats.org/officeDocument/2006/relationships/image" Target="/ppt/media/image49.jpeg" Id="rId6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57.gif" Id="rId10" /><Relationship Type="http://schemas.openxmlformats.org/officeDocument/2006/relationships/image" Target="/ppt/media/image50.png" Id="rId2" /><Relationship Type="http://schemas.openxmlformats.org/officeDocument/2006/relationships/image" Target="/ppt/media/image51.svg" Id="rId3" /><Relationship Type="http://schemas.openxmlformats.org/officeDocument/2006/relationships/image" Target="/ppt/media/image6.png" Id="rId4" /><Relationship Type="http://schemas.openxmlformats.org/officeDocument/2006/relationships/image" Target="/ppt/media/image52.gif" Id="rId5" /><Relationship Type="http://schemas.openxmlformats.org/officeDocument/2006/relationships/image" Target="/ppt/media/image53.gif" Id="rId6" /><Relationship Type="http://schemas.openxmlformats.org/officeDocument/2006/relationships/image" Target="/ppt/media/image54.gif" Id="rId7" /><Relationship Type="http://schemas.openxmlformats.org/officeDocument/2006/relationships/image" Target="/ppt/media/image55.gif" Id="rId8" /><Relationship Type="http://schemas.openxmlformats.org/officeDocument/2006/relationships/image" Target="/ppt/media/image56.gif" Id="rId9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62.png" Id="rId10" /><Relationship Type="http://schemas.openxmlformats.org/officeDocument/2006/relationships/image" Target="/ppt/media/image63.svg" Id="rId11" /><Relationship Type="http://schemas.openxmlformats.org/officeDocument/2006/relationships/image" Target="/ppt/media/image64.png" Id="rId12" /><Relationship Type="http://schemas.openxmlformats.org/officeDocument/2006/relationships/image" Target="/ppt/media/image50.png" Id="rId2" /><Relationship Type="http://schemas.openxmlformats.org/officeDocument/2006/relationships/image" Target="/ppt/media/image51.svg" Id="rId3" /><Relationship Type="http://schemas.openxmlformats.org/officeDocument/2006/relationships/image" Target="/ppt/media/image1.png" Id="rId4" /><Relationship Type="http://schemas.openxmlformats.org/officeDocument/2006/relationships/image" Target="/ppt/media/image2.svg" Id="rId5" /><Relationship Type="http://schemas.openxmlformats.org/officeDocument/2006/relationships/image" Target="/ppt/media/image58.gif" Id="rId6" /><Relationship Type="http://schemas.openxmlformats.org/officeDocument/2006/relationships/image" Target="/ppt/media/image59.gif" Id="rId7" /><Relationship Type="http://schemas.openxmlformats.org/officeDocument/2006/relationships/image" Target="/ppt/media/image60.png" Id="rId8" /><Relationship Type="http://schemas.openxmlformats.org/officeDocument/2006/relationships/image" Target="/ppt/media/image61.svg" Id="rId9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5.png" Id="rId2" /><Relationship Type="http://schemas.openxmlformats.org/officeDocument/2006/relationships/image" Target="/ppt/media/image19.png" Id="rId3" /><Relationship Type="http://schemas.openxmlformats.org/officeDocument/2006/relationships/image" Target="/ppt/media/image12.png" Id="rId4" /><Relationship Type="http://schemas.openxmlformats.org/officeDocument/2006/relationships/image" Target="/ppt/media/image14.png" Id="rId5" /><Relationship Type="http://schemas.openxmlformats.org/officeDocument/2006/relationships/image" Target="/ppt/media/image38.png" Id="rId6" /><Relationship Type="http://schemas.openxmlformats.org/officeDocument/2006/relationships/image" Target="/ppt/media/image21.png" Id="rId7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.png" Id="rId2" /><Relationship Type="http://schemas.openxmlformats.org/officeDocument/2006/relationships/image" Target="/ppt/media/image2.svg" Id="rId3" /><Relationship Type="http://schemas.openxmlformats.org/officeDocument/2006/relationships/image" Target="/ppt/media/image6.png" Id="rId4" /><Relationship Type="http://schemas.openxmlformats.org/officeDocument/2006/relationships/image" Target="/ppt/media/image8.png" Id="rId5" /><Relationship Type="http://schemas.openxmlformats.org/officeDocument/2006/relationships/image" Target="/ppt/media/image12.png" Id="rId6" /><Relationship Type="http://schemas.openxmlformats.org/officeDocument/2006/relationships/image" Target="/ppt/media/image13.png" Id="rId7" /><Relationship Type="http://schemas.openxmlformats.org/officeDocument/2006/relationships/image" Target="/ppt/media/image14.png" Id="rId8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5.jpeg" Id="rId2" /><Relationship Type="http://schemas.openxmlformats.org/officeDocument/2006/relationships/image" Target="/ppt/media/image4.png" Id="rId3" /><Relationship Type="http://schemas.openxmlformats.org/officeDocument/2006/relationships/image" Target="/ppt/media/image16.png" Id="rId4" /><Relationship Type="http://schemas.openxmlformats.org/officeDocument/2006/relationships/image" Target="/ppt/media/image17.png" Id="rId5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8.png" Id="rId2" /><Relationship Type="http://schemas.openxmlformats.org/officeDocument/2006/relationships/image" Target="/ppt/media/image19.png" Id="rId3" /><Relationship Type="http://schemas.openxmlformats.org/officeDocument/2006/relationships/image" Target="/ppt/media/image12.png" Id="rId4" /><Relationship Type="http://schemas.openxmlformats.org/officeDocument/2006/relationships/image" Target="/ppt/media/image20.jpeg" Id="rId5" /><Relationship Type="http://schemas.openxmlformats.org/officeDocument/2006/relationships/image" Target="/ppt/media/image7.png" Id="rId6" /><Relationship Type="http://schemas.openxmlformats.org/officeDocument/2006/relationships/image" Target="/ppt/media/image1.png" Id="rId7" /><Relationship Type="http://schemas.openxmlformats.org/officeDocument/2006/relationships/image" Target="/ppt/media/image2.svg" Id="rId8" /><Relationship Type="http://schemas.openxmlformats.org/officeDocument/2006/relationships/image" Target="/ppt/media/image21.png" Id="rId9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7.jpeg" Id="rId10" /><Relationship Type="http://schemas.openxmlformats.org/officeDocument/2006/relationships/image" Target="/ppt/media/image28.png" Id="rId11" /><Relationship Type="http://schemas.openxmlformats.org/officeDocument/2006/relationships/image" Target="/ppt/media/image22.jpeg" Id="rId2" /><Relationship Type="http://schemas.openxmlformats.org/officeDocument/2006/relationships/image" Target="/ppt/media/image14.png" Id="rId3" /><Relationship Type="http://schemas.openxmlformats.org/officeDocument/2006/relationships/image" Target="/ppt/media/image7.png" Id="rId4" /><Relationship Type="http://schemas.openxmlformats.org/officeDocument/2006/relationships/image" Target="/ppt/media/image23.png" Id="rId5" /><Relationship Type="http://schemas.openxmlformats.org/officeDocument/2006/relationships/image" Target="/ppt/media/image4.png" Id="rId6" /><Relationship Type="http://schemas.openxmlformats.org/officeDocument/2006/relationships/image" Target="/ppt/media/image24.png" Id="rId7" /><Relationship Type="http://schemas.openxmlformats.org/officeDocument/2006/relationships/image" Target="/ppt/media/image25.png" Id="rId8" /><Relationship Type="http://schemas.openxmlformats.org/officeDocument/2006/relationships/image" Target="/ppt/media/image26.jpeg" Id="rId9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9.png" Id="rId2" /><Relationship Type="http://schemas.openxmlformats.org/officeDocument/2006/relationships/image" Target="/ppt/media/image12.png" Id="rId3" /><Relationship Type="http://schemas.openxmlformats.org/officeDocument/2006/relationships/image" Target="/ppt/media/image1.png" Id="rId4" /><Relationship Type="http://schemas.openxmlformats.org/officeDocument/2006/relationships/image" Target="/ppt/media/image2.svg" Id="rId5" /><Relationship Type="http://schemas.openxmlformats.org/officeDocument/2006/relationships/image" Target="/ppt/media/image8.png" Id="rId6" /><Relationship Type="http://schemas.openxmlformats.org/officeDocument/2006/relationships/image" Target="/ppt/media/image17.png" Id="rId7" /><Relationship Type="http://schemas.openxmlformats.org/officeDocument/2006/relationships/image" Target="/ppt/media/image23.png" Id="rId8" /><Relationship Type="http://schemas.openxmlformats.org/officeDocument/2006/relationships/image" Target="/ppt/media/image24.png" Id="rId9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4.gif" Id="rId10" /><Relationship Type="http://schemas.openxmlformats.org/officeDocument/2006/relationships/image" Target="/ppt/media/image35.gif" Id="rId11" /><Relationship Type="http://schemas.openxmlformats.org/officeDocument/2006/relationships/image" Target="/ppt/media/image36.gif" Id="rId12" /><Relationship Type="http://schemas.openxmlformats.org/officeDocument/2006/relationships/image" Target="/ppt/media/image37.gif" Id="rId13" /><Relationship Type="http://schemas.openxmlformats.org/officeDocument/2006/relationships/image" Target="/ppt/media/image12.png" Id="rId2" /><Relationship Type="http://schemas.openxmlformats.org/officeDocument/2006/relationships/image" Target="/ppt/media/image7.png" Id="rId3" /><Relationship Type="http://schemas.openxmlformats.org/officeDocument/2006/relationships/image" Target="/ppt/media/image21.png" Id="rId4" /><Relationship Type="http://schemas.openxmlformats.org/officeDocument/2006/relationships/image" Target="/ppt/media/image29.gif" Id="rId5" /><Relationship Type="http://schemas.openxmlformats.org/officeDocument/2006/relationships/image" Target="/ppt/media/image30.gif" Id="rId6" /><Relationship Type="http://schemas.openxmlformats.org/officeDocument/2006/relationships/image" Target="/ppt/media/image31.gif" Id="rId7" /><Relationship Type="http://schemas.openxmlformats.org/officeDocument/2006/relationships/image" Target="/ppt/media/image32.png" Id="rId8" /><Relationship Type="http://schemas.openxmlformats.org/officeDocument/2006/relationships/image" Target="/ppt/media/image33.svg" Id="rId9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5.jpeg" Id="rId2" /><Relationship Type="http://schemas.openxmlformats.org/officeDocument/2006/relationships/image" Target="/ppt/media/image4.png" Id="rId3" /><Relationship Type="http://schemas.openxmlformats.org/officeDocument/2006/relationships/image" Target="/ppt/media/image16.png" Id="rId4" /><Relationship Type="http://schemas.openxmlformats.org/officeDocument/2006/relationships/image" Target="/ppt/media/image17.png" Id="rId5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5.png" Id="rId2" /><Relationship Type="http://schemas.openxmlformats.org/officeDocument/2006/relationships/image" Target="/ppt/media/image14.png" Id="rId3" /><Relationship Type="http://schemas.openxmlformats.org/officeDocument/2006/relationships/image" Target="/ppt/media/image38.png" Id="rId4" /><Relationship Type="http://schemas.openxmlformats.org/officeDocument/2006/relationships/image" Target="/ppt/media/image23.png" Id="rId5" /><Relationship Type="http://schemas.openxmlformats.org/officeDocument/2006/relationships/image" Target="/ppt/media/image4.png" Id="rId6" /><Relationship Type="http://schemas.openxmlformats.org/officeDocument/2006/relationships/image" Target="/ppt/media/image1.png" Id="rId7" /><Relationship Type="http://schemas.openxmlformats.org/officeDocument/2006/relationships/image" Target="/ppt/media/image2.svg" Id="rId8"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461676" y="2895533"/>
            <a:ext cx="11364648" cy="3909251"/>
            <a:chOff x="0" y="0"/>
            <a:chExt cx="2993158" cy="10295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93158" cy="1029597"/>
            </a:xfrm>
            <a:custGeom>
              <a:avLst/>
              <a:gdLst/>
              <a:ahLst/>
              <a:cxnLst/>
              <a:rect r="r" b="b" t="t" l="l"/>
              <a:pathLst>
                <a:path h="1029597" w="2993158">
                  <a:moveTo>
                    <a:pt x="0" y="0"/>
                  </a:moveTo>
                  <a:lnTo>
                    <a:pt x="2993158" y="0"/>
                  </a:lnTo>
                  <a:lnTo>
                    <a:pt x="2993158" y="1029597"/>
                  </a:lnTo>
                  <a:lnTo>
                    <a:pt x="0" y="1029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993158" cy="10772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8000217"/>
            <a:ext cx="11682997" cy="1922726"/>
            <a:chOff x="0" y="0"/>
            <a:chExt cx="3077003" cy="5063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77003" cy="506397"/>
            </a:xfrm>
            <a:custGeom>
              <a:avLst/>
              <a:gdLst/>
              <a:ahLst/>
              <a:cxnLst/>
              <a:rect r="r" b="b" t="t" l="l"/>
              <a:pathLst>
                <a:path h="506397" w="3077003">
                  <a:moveTo>
                    <a:pt x="33796" y="0"/>
                  </a:moveTo>
                  <a:lnTo>
                    <a:pt x="3043207" y="0"/>
                  </a:lnTo>
                  <a:cubicBezTo>
                    <a:pt x="3061872" y="0"/>
                    <a:pt x="3077003" y="15131"/>
                    <a:pt x="3077003" y="33796"/>
                  </a:cubicBezTo>
                  <a:lnTo>
                    <a:pt x="3077003" y="472601"/>
                  </a:lnTo>
                  <a:cubicBezTo>
                    <a:pt x="3077003" y="481564"/>
                    <a:pt x="3073443" y="490160"/>
                    <a:pt x="3067105" y="496498"/>
                  </a:cubicBezTo>
                  <a:cubicBezTo>
                    <a:pt x="3060767" y="502836"/>
                    <a:pt x="3052170" y="506397"/>
                    <a:pt x="3043207" y="506397"/>
                  </a:cubicBezTo>
                  <a:lnTo>
                    <a:pt x="33796" y="506397"/>
                  </a:lnTo>
                  <a:cubicBezTo>
                    <a:pt x="24833" y="506397"/>
                    <a:pt x="16237" y="502836"/>
                    <a:pt x="9899" y="496498"/>
                  </a:cubicBezTo>
                  <a:cubicBezTo>
                    <a:pt x="3561" y="490160"/>
                    <a:pt x="0" y="481564"/>
                    <a:pt x="0" y="472601"/>
                  </a:cubicBezTo>
                  <a:lnTo>
                    <a:pt x="0" y="33796"/>
                  </a:lnTo>
                  <a:cubicBezTo>
                    <a:pt x="0" y="24833"/>
                    <a:pt x="3561" y="16237"/>
                    <a:pt x="9899" y="9899"/>
                  </a:cubicBezTo>
                  <a:cubicBezTo>
                    <a:pt x="16237" y="3561"/>
                    <a:pt x="24833" y="0"/>
                    <a:pt x="33796" y="0"/>
                  </a:cubicBezTo>
                  <a:close/>
                </a:path>
              </a:pathLst>
            </a:custGeom>
            <a:solidFill>
              <a:srgbClr val="F6F3F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3077003" cy="5063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541075" y="7190701"/>
            <a:ext cx="10872003" cy="11032475"/>
          </a:xfrm>
          <a:custGeom>
            <a:avLst/>
            <a:gdLst/>
            <a:ahLst/>
            <a:cxnLst/>
            <a:rect r="r" b="b" t="t" l="l"/>
            <a:pathLst>
              <a:path h="11032475" w="10872003">
                <a:moveTo>
                  <a:pt x="0" y="0"/>
                </a:moveTo>
                <a:lnTo>
                  <a:pt x="10872003" y="0"/>
                </a:lnTo>
                <a:lnTo>
                  <a:pt x="10872003" y="11032475"/>
                </a:lnTo>
                <a:lnTo>
                  <a:pt x="0" y="11032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123388">
            <a:off x="10633724" y="4706047"/>
            <a:ext cx="10994042" cy="4969307"/>
          </a:xfrm>
          <a:custGeom>
            <a:avLst/>
            <a:gdLst/>
            <a:ahLst/>
            <a:cxnLst/>
            <a:rect r="r" b="b" t="t" l="l"/>
            <a:pathLst>
              <a:path h="4969307" w="10994042">
                <a:moveTo>
                  <a:pt x="0" y="0"/>
                </a:moveTo>
                <a:lnTo>
                  <a:pt x="10994043" y="0"/>
                </a:lnTo>
                <a:lnTo>
                  <a:pt x="10994043" y="4969308"/>
                </a:lnTo>
                <a:lnTo>
                  <a:pt x="0" y="4969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4070224" y="-7208195"/>
            <a:ext cx="10872003" cy="11032475"/>
          </a:xfrm>
          <a:custGeom>
            <a:avLst/>
            <a:gdLst/>
            <a:ahLst/>
            <a:cxnLst/>
            <a:rect r="r" b="b" t="t" l="l"/>
            <a:pathLst>
              <a:path h="11032475" w="10872003">
                <a:moveTo>
                  <a:pt x="0" y="0"/>
                </a:moveTo>
                <a:lnTo>
                  <a:pt x="10872002" y="0"/>
                </a:lnTo>
                <a:lnTo>
                  <a:pt x="10872002" y="11032475"/>
                </a:lnTo>
                <a:lnTo>
                  <a:pt x="0" y="11032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139183" y="-676208"/>
            <a:ext cx="4559601" cy="3409817"/>
          </a:xfrm>
          <a:custGeom>
            <a:avLst/>
            <a:gdLst/>
            <a:ahLst/>
            <a:cxnLst/>
            <a:rect r="r" b="b" t="t" l="l"/>
            <a:pathLst>
              <a:path h="3409817" w="4559601">
                <a:moveTo>
                  <a:pt x="0" y="0"/>
                </a:moveTo>
                <a:lnTo>
                  <a:pt x="4559601" y="0"/>
                </a:lnTo>
                <a:lnTo>
                  <a:pt x="4559601" y="3409816"/>
                </a:lnTo>
                <a:lnTo>
                  <a:pt x="0" y="34098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95339">
            <a:off x="-1691642" y="-962030"/>
            <a:ext cx="3383285" cy="2530130"/>
          </a:xfrm>
          <a:custGeom>
            <a:avLst/>
            <a:gdLst/>
            <a:ahLst/>
            <a:cxnLst/>
            <a:rect r="r" b="b" t="t" l="l"/>
            <a:pathLst>
              <a:path h="2530130" w="3383285">
                <a:moveTo>
                  <a:pt x="0" y="0"/>
                </a:moveTo>
                <a:lnTo>
                  <a:pt x="3383284" y="0"/>
                </a:lnTo>
                <a:lnTo>
                  <a:pt x="3383284" y="2530130"/>
                </a:lnTo>
                <a:lnTo>
                  <a:pt x="0" y="2530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920998" y="1345414"/>
            <a:ext cx="3476606" cy="3377084"/>
          </a:xfrm>
          <a:custGeom>
            <a:avLst/>
            <a:gdLst/>
            <a:ahLst/>
            <a:cxnLst/>
            <a:rect r="r" b="b" t="t" l="l"/>
            <a:pathLst>
              <a:path h="3377084" w="3476606">
                <a:moveTo>
                  <a:pt x="3476605" y="0"/>
                </a:moveTo>
                <a:lnTo>
                  <a:pt x="0" y="0"/>
                </a:lnTo>
                <a:lnTo>
                  <a:pt x="0" y="3377085"/>
                </a:lnTo>
                <a:lnTo>
                  <a:pt x="3476605" y="3377085"/>
                </a:lnTo>
                <a:lnTo>
                  <a:pt x="3476605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0" y="5713434"/>
            <a:ext cx="3279416" cy="4573566"/>
          </a:xfrm>
          <a:custGeom>
            <a:avLst/>
            <a:gdLst/>
            <a:ahLst/>
            <a:cxnLst/>
            <a:rect r="r" b="b" t="t" l="l"/>
            <a:pathLst>
              <a:path h="4573566" w="3279416">
                <a:moveTo>
                  <a:pt x="0" y="0"/>
                </a:moveTo>
                <a:lnTo>
                  <a:pt x="3279416" y="0"/>
                </a:lnTo>
                <a:lnTo>
                  <a:pt x="3279416" y="4573566"/>
                </a:lnTo>
                <a:lnTo>
                  <a:pt x="0" y="45735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95339">
            <a:off x="4099394" y="7833977"/>
            <a:ext cx="5305022" cy="3967268"/>
          </a:xfrm>
          <a:custGeom>
            <a:avLst/>
            <a:gdLst/>
            <a:ahLst/>
            <a:cxnLst/>
            <a:rect r="r" b="b" t="t" l="l"/>
            <a:pathLst>
              <a:path h="3967268" w="5305022">
                <a:moveTo>
                  <a:pt x="0" y="0"/>
                </a:moveTo>
                <a:lnTo>
                  <a:pt x="5305022" y="0"/>
                </a:lnTo>
                <a:lnTo>
                  <a:pt x="5305022" y="3967267"/>
                </a:lnTo>
                <a:lnTo>
                  <a:pt x="0" y="39672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1000"/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6055800" y="1693932"/>
            <a:ext cx="2325857" cy="3243705"/>
          </a:xfrm>
          <a:custGeom>
            <a:avLst/>
            <a:gdLst/>
            <a:ahLst/>
            <a:cxnLst/>
            <a:rect r="r" b="b" t="t" l="l"/>
            <a:pathLst>
              <a:path h="3243705" w="2325857">
                <a:moveTo>
                  <a:pt x="2325856" y="0"/>
                </a:moveTo>
                <a:lnTo>
                  <a:pt x="0" y="0"/>
                </a:lnTo>
                <a:lnTo>
                  <a:pt x="0" y="3243705"/>
                </a:lnTo>
                <a:lnTo>
                  <a:pt x="2325856" y="3243705"/>
                </a:lnTo>
                <a:lnTo>
                  <a:pt x="2325856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966614" y="1463482"/>
            <a:ext cx="922373" cy="962058"/>
          </a:xfrm>
          <a:custGeom>
            <a:avLst/>
            <a:gdLst/>
            <a:ahLst/>
            <a:cxnLst/>
            <a:rect r="r" b="b" t="t" l="l"/>
            <a:pathLst>
              <a:path h="962058" w="922373">
                <a:moveTo>
                  <a:pt x="0" y="0"/>
                </a:moveTo>
                <a:lnTo>
                  <a:pt x="922373" y="0"/>
                </a:lnTo>
                <a:lnTo>
                  <a:pt x="922373" y="962058"/>
                </a:lnTo>
                <a:lnTo>
                  <a:pt x="0" y="9620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279517" y="898718"/>
            <a:ext cx="607300" cy="633429"/>
          </a:xfrm>
          <a:custGeom>
            <a:avLst/>
            <a:gdLst/>
            <a:ahLst/>
            <a:cxnLst/>
            <a:rect r="r" b="b" t="t" l="l"/>
            <a:pathLst>
              <a:path h="633429" w="607300">
                <a:moveTo>
                  <a:pt x="0" y="0"/>
                </a:moveTo>
                <a:lnTo>
                  <a:pt x="607300" y="0"/>
                </a:lnTo>
                <a:lnTo>
                  <a:pt x="607300" y="633429"/>
                </a:lnTo>
                <a:lnTo>
                  <a:pt x="0" y="6334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646574" y="1693932"/>
            <a:ext cx="480485" cy="501158"/>
          </a:xfrm>
          <a:custGeom>
            <a:avLst/>
            <a:gdLst/>
            <a:ahLst/>
            <a:cxnLst/>
            <a:rect r="r" b="b" t="t" l="l"/>
            <a:pathLst>
              <a:path h="501158" w="480485">
                <a:moveTo>
                  <a:pt x="0" y="0"/>
                </a:moveTo>
                <a:lnTo>
                  <a:pt x="480486" y="0"/>
                </a:lnTo>
                <a:lnTo>
                  <a:pt x="480486" y="501158"/>
                </a:lnTo>
                <a:lnTo>
                  <a:pt x="0" y="501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639708" y="4228999"/>
            <a:ext cx="14491037" cy="4669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b="true" sz="6600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UNIDAD 3:</a:t>
            </a:r>
            <a:r>
              <a:rPr lang="en-US" sz="6600" b="true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 </a:t>
            </a:r>
          </a:p>
          <a:p>
            <a:pPr algn="ctr">
              <a:lnSpc>
                <a:spcPts val="9240"/>
              </a:lnSpc>
            </a:pPr>
            <a:r>
              <a:rPr lang="en-US" sz="6600" b="true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Valor del agua</a:t>
            </a:r>
          </a:p>
          <a:p>
            <a:pPr algn="ctr">
              <a:lnSpc>
                <a:spcPts val="18979"/>
              </a:lnSpc>
              <a:spcBef>
                <a:spcPct val="0"/>
              </a:spcBef>
            </a:pP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952151" y="4371874"/>
            <a:ext cx="808606" cy="810312"/>
          </a:xfrm>
          <a:custGeom>
            <a:avLst/>
            <a:gdLst/>
            <a:ahLst/>
            <a:cxnLst/>
            <a:rect r="r" b="b" t="t" l="l"/>
            <a:pathLst>
              <a:path h="810312" w="808606">
                <a:moveTo>
                  <a:pt x="0" y="0"/>
                </a:moveTo>
                <a:lnTo>
                  <a:pt x="808606" y="0"/>
                </a:lnTo>
                <a:lnTo>
                  <a:pt x="808606" y="810312"/>
                </a:lnTo>
                <a:lnTo>
                  <a:pt x="0" y="810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936390" y="-25655"/>
            <a:ext cx="461214" cy="462187"/>
          </a:xfrm>
          <a:custGeom>
            <a:avLst/>
            <a:gdLst/>
            <a:ahLst/>
            <a:cxnLst/>
            <a:rect r="r" b="b" t="t" l="l"/>
            <a:pathLst>
              <a:path h="462187" w="461214">
                <a:moveTo>
                  <a:pt x="0" y="0"/>
                </a:moveTo>
                <a:lnTo>
                  <a:pt x="461213" y="0"/>
                </a:lnTo>
                <a:lnTo>
                  <a:pt x="461213" y="462186"/>
                </a:lnTo>
                <a:lnTo>
                  <a:pt x="0" y="4621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795288" y="5269522"/>
            <a:ext cx="335457" cy="336165"/>
          </a:xfrm>
          <a:custGeom>
            <a:avLst/>
            <a:gdLst/>
            <a:ahLst/>
            <a:cxnLst/>
            <a:rect r="r" b="b" t="t" l="l"/>
            <a:pathLst>
              <a:path h="336165" w="335457">
                <a:moveTo>
                  <a:pt x="0" y="0"/>
                </a:moveTo>
                <a:lnTo>
                  <a:pt x="335457" y="0"/>
                </a:lnTo>
                <a:lnTo>
                  <a:pt x="335457" y="336165"/>
                </a:lnTo>
                <a:lnTo>
                  <a:pt x="0" y="3361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076048" y="4933357"/>
            <a:ext cx="335457" cy="336165"/>
          </a:xfrm>
          <a:custGeom>
            <a:avLst/>
            <a:gdLst/>
            <a:ahLst/>
            <a:cxnLst/>
            <a:rect r="r" b="b" t="t" l="l"/>
            <a:pathLst>
              <a:path h="336165" w="335457">
                <a:moveTo>
                  <a:pt x="0" y="0"/>
                </a:moveTo>
                <a:lnTo>
                  <a:pt x="335457" y="0"/>
                </a:lnTo>
                <a:lnTo>
                  <a:pt x="335457" y="336165"/>
                </a:lnTo>
                <a:lnTo>
                  <a:pt x="0" y="3361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809625" y="7805197"/>
            <a:ext cx="4548455" cy="2020848"/>
          </a:xfrm>
          <a:custGeom>
            <a:avLst/>
            <a:gdLst/>
            <a:ahLst/>
            <a:cxnLst/>
            <a:rect r="r" b="b" t="t" l="l"/>
            <a:pathLst>
              <a:path h="2020848" w="4548455">
                <a:moveTo>
                  <a:pt x="0" y="0"/>
                </a:moveTo>
                <a:lnTo>
                  <a:pt x="4548455" y="0"/>
                </a:lnTo>
                <a:lnTo>
                  <a:pt x="4548455" y="2020848"/>
                </a:lnTo>
                <a:lnTo>
                  <a:pt x="0" y="2020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2355" b="-29588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5166997" y="8000217"/>
            <a:ext cx="2197072" cy="2197072"/>
          </a:xfrm>
          <a:custGeom>
            <a:avLst/>
            <a:gdLst/>
            <a:ahLst/>
            <a:cxnLst/>
            <a:rect r="r" b="b" t="t" l="l"/>
            <a:pathLst>
              <a:path h="2197072" w="2197072">
                <a:moveTo>
                  <a:pt x="0" y="0"/>
                </a:moveTo>
                <a:lnTo>
                  <a:pt x="2197071" y="0"/>
                </a:lnTo>
                <a:lnTo>
                  <a:pt x="2197071" y="2197071"/>
                </a:lnTo>
                <a:lnTo>
                  <a:pt x="0" y="21970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544" t="0" r="-13544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555151" y="8071002"/>
            <a:ext cx="4914281" cy="1989114"/>
          </a:xfrm>
          <a:custGeom>
            <a:avLst/>
            <a:gdLst/>
            <a:ahLst/>
            <a:cxnLst/>
            <a:rect r="r" b="b" t="t" l="l"/>
            <a:pathLst>
              <a:path h="1989114" w="4914281">
                <a:moveTo>
                  <a:pt x="0" y="0"/>
                </a:moveTo>
                <a:lnTo>
                  <a:pt x="4914281" y="0"/>
                </a:lnTo>
                <a:lnTo>
                  <a:pt x="4914281" y="1989114"/>
                </a:lnTo>
                <a:lnTo>
                  <a:pt x="0" y="1989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963" t="-24024" r="-15800" b="-32346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3763039" y="3402031"/>
            <a:ext cx="10761923" cy="734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1"/>
              </a:lnSpc>
              <a:spcBef>
                <a:spcPct val="0"/>
              </a:spcBef>
            </a:pPr>
            <a:r>
              <a:rPr lang="en-US" b="true" sz="4222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3814" y="1537823"/>
            <a:ext cx="6528540" cy="5659182"/>
          </a:xfrm>
          <a:custGeom>
            <a:avLst/>
            <a:gdLst/>
            <a:ahLst/>
            <a:cxnLst/>
            <a:rect r="r" b="b" t="t" l="l"/>
            <a:pathLst>
              <a:path h="5659182" w="6528540">
                <a:moveTo>
                  <a:pt x="0" y="0"/>
                </a:moveTo>
                <a:lnTo>
                  <a:pt x="6528539" y="0"/>
                </a:lnTo>
                <a:lnTo>
                  <a:pt x="6528539" y="5659183"/>
                </a:lnTo>
                <a:lnTo>
                  <a:pt x="0" y="565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49153" y="1420562"/>
            <a:ext cx="6528540" cy="5718734"/>
          </a:xfrm>
          <a:custGeom>
            <a:avLst/>
            <a:gdLst/>
            <a:ahLst/>
            <a:cxnLst/>
            <a:rect r="r" b="b" t="t" l="l"/>
            <a:pathLst>
              <a:path h="5718734" w="6528540">
                <a:moveTo>
                  <a:pt x="0" y="0"/>
                </a:moveTo>
                <a:lnTo>
                  <a:pt x="6528540" y="0"/>
                </a:lnTo>
                <a:lnTo>
                  <a:pt x="6528540" y="5718733"/>
                </a:lnTo>
                <a:lnTo>
                  <a:pt x="0" y="5718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11877" y="8163878"/>
            <a:ext cx="18298093" cy="2745096"/>
            <a:chOff x="0" y="0"/>
            <a:chExt cx="24397458" cy="3660128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11735810" y="731286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1654102" y="0"/>
                  </a:moveTo>
                  <a:lnTo>
                    <a:pt x="0" y="0"/>
                  </a:lnTo>
                  <a:lnTo>
                    <a:pt x="0" y="2466450"/>
                  </a:lnTo>
                  <a:lnTo>
                    <a:pt x="1654102" y="2466450"/>
                  </a:lnTo>
                  <a:lnTo>
                    <a:pt x="1654102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06172" y="279277"/>
              <a:ext cx="1874742" cy="2918459"/>
            </a:xfrm>
            <a:custGeom>
              <a:avLst/>
              <a:gdLst/>
              <a:ahLst/>
              <a:cxnLst/>
              <a:rect r="r" b="b" t="t" l="l"/>
              <a:pathLst>
                <a:path h="2918459" w="1874742">
                  <a:moveTo>
                    <a:pt x="0" y="0"/>
                  </a:moveTo>
                  <a:lnTo>
                    <a:pt x="1874741" y="0"/>
                  </a:lnTo>
                  <a:lnTo>
                    <a:pt x="1874741" y="2918459"/>
                  </a:lnTo>
                  <a:lnTo>
                    <a:pt x="0" y="2918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0820400" y="606881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9903907" y="7872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427516" y="9777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2" y="0"/>
                  </a:lnTo>
                  <a:lnTo>
                    <a:pt x="1654102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true" flipV="false" rot="0">
              <a:off x="7538605" y="10285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1654102" y="0"/>
                  </a:moveTo>
                  <a:lnTo>
                    <a:pt x="0" y="0"/>
                  </a:lnTo>
                  <a:lnTo>
                    <a:pt x="0" y="2466451"/>
                  </a:lnTo>
                  <a:lnTo>
                    <a:pt x="1654102" y="2466451"/>
                  </a:lnTo>
                  <a:lnTo>
                    <a:pt x="1654102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8878418" y="9777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true" flipV="false" rot="0">
              <a:off x="5847048" y="606881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1654102" y="0"/>
                  </a:moveTo>
                  <a:lnTo>
                    <a:pt x="0" y="0"/>
                  </a:lnTo>
                  <a:lnTo>
                    <a:pt x="0" y="2466451"/>
                  </a:lnTo>
                  <a:lnTo>
                    <a:pt x="1654102" y="2466451"/>
                  </a:lnTo>
                  <a:lnTo>
                    <a:pt x="1654102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4703142" y="731286"/>
              <a:ext cx="1297212" cy="2466451"/>
            </a:xfrm>
            <a:custGeom>
              <a:avLst/>
              <a:gdLst/>
              <a:ahLst/>
              <a:cxnLst/>
              <a:rect r="r" b="b" t="t" l="l"/>
              <a:pathLst>
                <a:path h="2466451" w="1297212">
                  <a:moveTo>
                    <a:pt x="0" y="0"/>
                  </a:moveTo>
                  <a:lnTo>
                    <a:pt x="1297211" y="0"/>
                  </a:lnTo>
                  <a:lnTo>
                    <a:pt x="1297211" y="2466450"/>
                  </a:lnTo>
                  <a:lnTo>
                    <a:pt x="0" y="2466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27512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697645" y="7872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870594" y="3808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2" y="0"/>
                  </a:lnTo>
                  <a:lnTo>
                    <a:pt x="1654102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043542" y="7872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27051" y="11936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7872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true" flipV="false" rot="0">
              <a:off x="5351748" y="0"/>
              <a:ext cx="1874742" cy="2918459"/>
            </a:xfrm>
            <a:custGeom>
              <a:avLst/>
              <a:gdLst/>
              <a:ahLst/>
              <a:cxnLst/>
              <a:rect r="r" b="b" t="t" l="l"/>
              <a:pathLst>
                <a:path h="2918459" w="1874742">
                  <a:moveTo>
                    <a:pt x="1874741" y="0"/>
                  </a:moveTo>
                  <a:lnTo>
                    <a:pt x="0" y="0"/>
                  </a:lnTo>
                  <a:lnTo>
                    <a:pt x="0" y="2918459"/>
                  </a:lnTo>
                  <a:lnTo>
                    <a:pt x="1874741" y="2918459"/>
                  </a:lnTo>
                  <a:lnTo>
                    <a:pt x="1874741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true" flipV="false" rot="0">
              <a:off x="21729159" y="731286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1654102" y="0"/>
                  </a:moveTo>
                  <a:lnTo>
                    <a:pt x="0" y="0"/>
                  </a:lnTo>
                  <a:lnTo>
                    <a:pt x="0" y="2466450"/>
                  </a:lnTo>
                  <a:lnTo>
                    <a:pt x="1654102" y="2466450"/>
                  </a:lnTo>
                  <a:lnTo>
                    <a:pt x="1654102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8767858" y="211883"/>
              <a:ext cx="1874742" cy="2918459"/>
            </a:xfrm>
            <a:custGeom>
              <a:avLst/>
              <a:gdLst/>
              <a:ahLst/>
              <a:cxnLst/>
              <a:rect r="r" b="b" t="t" l="l"/>
              <a:pathLst>
                <a:path h="2918459" w="1874742">
                  <a:moveTo>
                    <a:pt x="0" y="0"/>
                  </a:moveTo>
                  <a:lnTo>
                    <a:pt x="1874742" y="0"/>
                  </a:lnTo>
                  <a:lnTo>
                    <a:pt x="1874742" y="2918460"/>
                  </a:lnTo>
                  <a:lnTo>
                    <a:pt x="0" y="291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0813749" y="606881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2" y="0"/>
                  </a:lnTo>
                  <a:lnTo>
                    <a:pt x="1654102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9897256" y="7872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7420865" y="9777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2" y="0"/>
                  </a:lnTo>
                  <a:lnTo>
                    <a:pt x="1654102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true" flipV="false" rot="0">
              <a:off x="17531953" y="10285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1654103" y="0"/>
                  </a:moveTo>
                  <a:lnTo>
                    <a:pt x="0" y="0"/>
                  </a:lnTo>
                  <a:lnTo>
                    <a:pt x="0" y="2466451"/>
                  </a:lnTo>
                  <a:lnTo>
                    <a:pt x="1654103" y="2466451"/>
                  </a:lnTo>
                  <a:lnTo>
                    <a:pt x="1654103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8871767" y="9777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true" flipV="false" rot="0">
              <a:off x="15840396" y="606881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1654103" y="0"/>
                  </a:moveTo>
                  <a:lnTo>
                    <a:pt x="0" y="0"/>
                  </a:lnTo>
                  <a:lnTo>
                    <a:pt x="0" y="2466451"/>
                  </a:lnTo>
                  <a:lnTo>
                    <a:pt x="1654103" y="2466451"/>
                  </a:lnTo>
                  <a:lnTo>
                    <a:pt x="1654103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4696491" y="731286"/>
              <a:ext cx="1297212" cy="2466451"/>
            </a:xfrm>
            <a:custGeom>
              <a:avLst/>
              <a:gdLst/>
              <a:ahLst/>
              <a:cxnLst/>
              <a:rect r="r" b="b" t="t" l="l"/>
              <a:pathLst>
                <a:path h="2466451" w="1297212">
                  <a:moveTo>
                    <a:pt x="0" y="0"/>
                  </a:moveTo>
                  <a:lnTo>
                    <a:pt x="1297211" y="0"/>
                  </a:lnTo>
                  <a:lnTo>
                    <a:pt x="1297211" y="2466450"/>
                  </a:lnTo>
                  <a:lnTo>
                    <a:pt x="0" y="2466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27512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3690994" y="7872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2" y="0"/>
                  </a:lnTo>
                  <a:lnTo>
                    <a:pt x="1654102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2863942" y="3808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2036891" y="7872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0820400" y="1193677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true" flipV="false" rot="0">
              <a:off x="13927555" y="211883"/>
              <a:ext cx="1874742" cy="2918459"/>
            </a:xfrm>
            <a:custGeom>
              <a:avLst/>
              <a:gdLst/>
              <a:ahLst/>
              <a:cxnLst/>
              <a:rect r="r" b="b" t="t" l="l"/>
              <a:pathLst>
                <a:path h="2918459" w="1874742">
                  <a:moveTo>
                    <a:pt x="1874741" y="0"/>
                  </a:moveTo>
                  <a:lnTo>
                    <a:pt x="0" y="0"/>
                  </a:lnTo>
                  <a:lnTo>
                    <a:pt x="0" y="2918460"/>
                  </a:lnTo>
                  <a:lnTo>
                    <a:pt x="1874741" y="2918460"/>
                  </a:lnTo>
                  <a:lnTo>
                    <a:pt x="1874741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17672299" y="335268"/>
              <a:ext cx="1874742" cy="2918459"/>
            </a:xfrm>
            <a:custGeom>
              <a:avLst/>
              <a:gdLst/>
              <a:ahLst/>
              <a:cxnLst/>
              <a:rect r="r" b="b" t="t" l="l"/>
              <a:pathLst>
                <a:path h="2918459" w="1874742">
                  <a:moveTo>
                    <a:pt x="0" y="0"/>
                  </a:moveTo>
                  <a:lnTo>
                    <a:pt x="1874742" y="0"/>
                  </a:lnTo>
                  <a:lnTo>
                    <a:pt x="1874742" y="2918460"/>
                  </a:lnTo>
                  <a:lnTo>
                    <a:pt x="0" y="291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23100246" y="663892"/>
              <a:ext cx="1297212" cy="2466451"/>
            </a:xfrm>
            <a:custGeom>
              <a:avLst/>
              <a:gdLst/>
              <a:ahLst/>
              <a:cxnLst/>
              <a:rect r="r" b="b" t="t" l="l"/>
              <a:pathLst>
                <a:path h="2466451" w="1297212">
                  <a:moveTo>
                    <a:pt x="0" y="0"/>
                  </a:moveTo>
                  <a:lnTo>
                    <a:pt x="1297212" y="0"/>
                  </a:lnTo>
                  <a:lnTo>
                    <a:pt x="1297212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27512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22094750" y="719883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2" y="0"/>
                  </a:lnTo>
                  <a:lnTo>
                    <a:pt x="1654102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21267698" y="313483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20440647" y="719883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19224156" y="1126283"/>
              <a:ext cx="1654103" cy="2466451"/>
            </a:xfrm>
            <a:custGeom>
              <a:avLst/>
              <a:gdLst/>
              <a:ahLst/>
              <a:cxnLst/>
              <a:rect r="r" b="b" t="t" l="l"/>
              <a:pathLst>
                <a:path h="2466451" w="1654103">
                  <a:moveTo>
                    <a:pt x="0" y="0"/>
                  </a:moveTo>
                  <a:lnTo>
                    <a:pt x="1654103" y="0"/>
                  </a:lnTo>
                  <a:lnTo>
                    <a:pt x="1654103" y="2466451"/>
                  </a:lnTo>
                  <a:lnTo>
                    <a:pt x="0" y="246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true" flipV="false" rot="0">
              <a:off x="21874110" y="87479"/>
              <a:ext cx="1874742" cy="2918459"/>
            </a:xfrm>
            <a:custGeom>
              <a:avLst/>
              <a:gdLst/>
              <a:ahLst/>
              <a:cxnLst/>
              <a:rect r="r" b="b" t="t" l="l"/>
              <a:pathLst>
                <a:path h="2918459" w="1874742">
                  <a:moveTo>
                    <a:pt x="1874742" y="0"/>
                  </a:moveTo>
                  <a:lnTo>
                    <a:pt x="0" y="0"/>
                  </a:lnTo>
                  <a:lnTo>
                    <a:pt x="0" y="2918459"/>
                  </a:lnTo>
                  <a:lnTo>
                    <a:pt x="1874742" y="2918459"/>
                  </a:lnTo>
                  <a:lnTo>
                    <a:pt x="1874742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41" id="41"/>
          <p:cNvSpPr/>
          <p:nvPr/>
        </p:nvSpPr>
        <p:spPr>
          <a:xfrm flipH="false" flipV="false" rot="0">
            <a:off x="9925803" y="7375504"/>
            <a:ext cx="6775240" cy="1504620"/>
          </a:xfrm>
          <a:custGeom>
            <a:avLst/>
            <a:gdLst/>
            <a:ahLst/>
            <a:cxnLst/>
            <a:rect r="r" b="b" t="t" l="l"/>
            <a:pathLst>
              <a:path h="1504620" w="6775240">
                <a:moveTo>
                  <a:pt x="0" y="0"/>
                </a:moveTo>
                <a:lnTo>
                  <a:pt x="6775240" y="0"/>
                </a:lnTo>
                <a:lnTo>
                  <a:pt x="6775240" y="1504620"/>
                </a:lnTo>
                <a:lnTo>
                  <a:pt x="0" y="15046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246257" y="7451445"/>
            <a:ext cx="6963653" cy="2056623"/>
          </a:xfrm>
          <a:custGeom>
            <a:avLst/>
            <a:gdLst/>
            <a:ahLst/>
            <a:cxnLst/>
            <a:rect r="r" b="b" t="t" l="l"/>
            <a:pathLst>
              <a:path h="2056623" w="6963653">
                <a:moveTo>
                  <a:pt x="0" y="0"/>
                </a:moveTo>
                <a:lnTo>
                  <a:pt x="6963653" y="0"/>
                </a:lnTo>
                <a:lnTo>
                  <a:pt x="6963653" y="2056623"/>
                </a:lnTo>
                <a:lnTo>
                  <a:pt x="0" y="20566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9925803" y="9116332"/>
            <a:ext cx="6775240" cy="783471"/>
          </a:xfrm>
          <a:custGeom>
            <a:avLst/>
            <a:gdLst/>
            <a:ahLst/>
            <a:cxnLst/>
            <a:rect r="r" b="b" t="t" l="l"/>
            <a:pathLst>
              <a:path h="783471" w="6775240">
                <a:moveTo>
                  <a:pt x="0" y="0"/>
                </a:moveTo>
                <a:lnTo>
                  <a:pt x="6775240" y="0"/>
                </a:lnTo>
                <a:lnTo>
                  <a:pt x="6775240" y="783471"/>
                </a:lnTo>
                <a:lnTo>
                  <a:pt x="0" y="7834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788199" y="522538"/>
            <a:ext cx="8148971" cy="898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158"/>
              </a:lnSpc>
              <a:spcBef>
                <a:spcPct val="0"/>
              </a:spcBef>
            </a:pPr>
            <a:r>
              <a:rPr lang="en-US" b="true" sz="5113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¿SABÍAS QUE?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461676" y="3188874"/>
            <a:ext cx="11364648" cy="3909251"/>
            <a:chOff x="0" y="0"/>
            <a:chExt cx="2993158" cy="1029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93158" cy="1029597"/>
            </a:xfrm>
            <a:custGeom>
              <a:avLst/>
              <a:gdLst/>
              <a:ahLst/>
              <a:cxnLst/>
              <a:rect r="r" b="b" t="t" l="l"/>
              <a:pathLst>
                <a:path h="1029597" w="2993158">
                  <a:moveTo>
                    <a:pt x="0" y="0"/>
                  </a:moveTo>
                  <a:lnTo>
                    <a:pt x="2993158" y="0"/>
                  </a:lnTo>
                  <a:lnTo>
                    <a:pt x="2993158" y="1029597"/>
                  </a:lnTo>
                  <a:lnTo>
                    <a:pt x="0" y="1029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993158" cy="10772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756622" y="4026852"/>
            <a:ext cx="10628532" cy="2109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b="true" sz="5999">
                <a:solidFill>
                  <a:srgbClr val="FFFFFF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VALOR DEL AGUA PARA LA SOCIEDAD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95339">
            <a:off x="-274060" y="109779"/>
            <a:ext cx="3949991" cy="2953931"/>
          </a:xfrm>
          <a:custGeom>
            <a:avLst/>
            <a:gdLst/>
            <a:ahLst/>
            <a:cxnLst/>
            <a:rect r="r" b="b" t="t" l="l"/>
            <a:pathLst>
              <a:path h="2953931" w="3949991">
                <a:moveTo>
                  <a:pt x="0" y="0"/>
                </a:moveTo>
                <a:lnTo>
                  <a:pt x="3949990" y="0"/>
                </a:lnTo>
                <a:lnTo>
                  <a:pt x="3949990" y="2953931"/>
                </a:lnTo>
                <a:lnTo>
                  <a:pt x="0" y="29539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01813" y="5900297"/>
            <a:ext cx="5455843" cy="5423368"/>
          </a:xfrm>
          <a:custGeom>
            <a:avLst/>
            <a:gdLst/>
            <a:ahLst/>
            <a:cxnLst/>
            <a:rect r="r" b="b" t="t" l="l"/>
            <a:pathLst>
              <a:path h="5423368" w="5455843">
                <a:moveTo>
                  <a:pt x="0" y="0"/>
                </a:moveTo>
                <a:lnTo>
                  <a:pt x="5455843" y="0"/>
                </a:lnTo>
                <a:lnTo>
                  <a:pt x="5455843" y="5423368"/>
                </a:lnTo>
                <a:lnTo>
                  <a:pt x="0" y="5423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3255237" y="1995734"/>
            <a:ext cx="3597078" cy="6616247"/>
          </a:xfrm>
          <a:custGeom>
            <a:avLst/>
            <a:gdLst/>
            <a:ahLst/>
            <a:cxnLst/>
            <a:rect r="r" b="b" t="t" l="l"/>
            <a:pathLst>
              <a:path h="6616247" w="3597078">
                <a:moveTo>
                  <a:pt x="3597078" y="0"/>
                </a:moveTo>
                <a:lnTo>
                  <a:pt x="0" y="0"/>
                </a:lnTo>
                <a:lnTo>
                  <a:pt x="0" y="6616247"/>
                </a:lnTo>
                <a:lnTo>
                  <a:pt x="3597078" y="6616247"/>
                </a:lnTo>
                <a:lnTo>
                  <a:pt x="359707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195339">
            <a:off x="11178340" y="89331"/>
            <a:ext cx="3214264" cy="2403730"/>
          </a:xfrm>
          <a:custGeom>
            <a:avLst/>
            <a:gdLst/>
            <a:ahLst/>
            <a:cxnLst/>
            <a:rect r="r" b="b" t="t" l="l"/>
            <a:pathLst>
              <a:path h="2403730" w="3214264">
                <a:moveTo>
                  <a:pt x="3214264" y="0"/>
                </a:moveTo>
                <a:lnTo>
                  <a:pt x="0" y="0"/>
                </a:lnTo>
                <a:lnTo>
                  <a:pt x="0" y="2403731"/>
                </a:lnTo>
                <a:lnTo>
                  <a:pt x="3214264" y="2403731"/>
                </a:lnTo>
                <a:lnTo>
                  <a:pt x="3214264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141373">
            <a:off x="9281844" y="8389924"/>
            <a:ext cx="8345920" cy="8469107"/>
          </a:xfrm>
          <a:custGeom>
            <a:avLst/>
            <a:gdLst/>
            <a:ahLst/>
            <a:cxnLst/>
            <a:rect r="r" b="b" t="t" l="l"/>
            <a:pathLst>
              <a:path h="8469107" w="8345920">
                <a:moveTo>
                  <a:pt x="0" y="0"/>
                </a:moveTo>
                <a:lnTo>
                  <a:pt x="8345919" y="0"/>
                </a:lnTo>
                <a:lnTo>
                  <a:pt x="8345919" y="8469106"/>
                </a:lnTo>
                <a:lnTo>
                  <a:pt x="0" y="8469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928002" y="7100602"/>
            <a:ext cx="2287044" cy="3186398"/>
          </a:xfrm>
          <a:custGeom>
            <a:avLst/>
            <a:gdLst/>
            <a:ahLst/>
            <a:cxnLst/>
            <a:rect r="r" b="b" t="t" l="l"/>
            <a:pathLst>
              <a:path h="3186398" w="2287044">
                <a:moveTo>
                  <a:pt x="0" y="0"/>
                </a:moveTo>
                <a:lnTo>
                  <a:pt x="2287044" y="0"/>
                </a:lnTo>
                <a:lnTo>
                  <a:pt x="2287044" y="3186398"/>
                </a:lnTo>
                <a:lnTo>
                  <a:pt x="0" y="3186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60377" y="8408245"/>
            <a:ext cx="1667625" cy="2634763"/>
          </a:xfrm>
          <a:custGeom>
            <a:avLst/>
            <a:gdLst/>
            <a:ahLst/>
            <a:cxnLst/>
            <a:rect r="r" b="b" t="t" l="l"/>
            <a:pathLst>
              <a:path h="2634763" w="1667625">
                <a:moveTo>
                  <a:pt x="0" y="0"/>
                </a:moveTo>
                <a:lnTo>
                  <a:pt x="1667625" y="0"/>
                </a:lnTo>
                <a:lnTo>
                  <a:pt x="1667625" y="2634763"/>
                </a:lnTo>
                <a:lnTo>
                  <a:pt x="0" y="2634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642463" y="6554854"/>
            <a:ext cx="3284926" cy="4898190"/>
          </a:xfrm>
          <a:custGeom>
            <a:avLst/>
            <a:gdLst/>
            <a:ahLst/>
            <a:cxnLst/>
            <a:rect r="r" b="b" t="t" l="l"/>
            <a:pathLst>
              <a:path h="4898190" w="3284926">
                <a:moveTo>
                  <a:pt x="0" y="0"/>
                </a:moveTo>
                <a:lnTo>
                  <a:pt x="3284926" y="0"/>
                </a:lnTo>
                <a:lnTo>
                  <a:pt x="3284926" y="4898190"/>
                </a:lnTo>
                <a:lnTo>
                  <a:pt x="0" y="4898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653543" y="-6862032"/>
            <a:ext cx="8345920" cy="8469107"/>
          </a:xfrm>
          <a:custGeom>
            <a:avLst/>
            <a:gdLst/>
            <a:ahLst/>
            <a:cxnLst/>
            <a:rect r="r" b="b" t="t" l="l"/>
            <a:pathLst>
              <a:path h="8469107" w="8345920">
                <a:moveTo>
                  <a:pt x="0" y="0"/>
                </a:moveTo>
                <a:lnTo>
                  <a:pt x="8345919" y="0"/>
                </a:lnTo>
                <a:lnTo>
                  <a:pt x="8345919" y="8469106"/>
                </a:lnTo>
                <a:lnTo>
                  <a:pt x="0" y="8469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19417" y="1047324"/>
            <a:ext cx="10126345" cy="1119501"/>
            <a:chOff x="0" y="0"/>
            <a:chExt cx="13501794" cy="1492669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3501794" cy="1492669"/>
              <a:chOff x="0" y="0"/>
              <a:chExt cx="7380207" cy="815907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7380207" cy="815907"/>
              </a:xfrm>
              <a:custGeom>
                <a:avLst/>
                <a:gdLst/>
                <a:ahLst/>
                <a:cxnLst/>
                <a:rect r="r" b="b" t="t" l="l"/>
                <a:pathLst>
                  <a:path h="815907" w="7380207">
                    <a:moveTo>
                      <a:pt x="12233" y="0"/>
                    </a:moveTo>
                    <a:lnTo>
                      <a:pt x="7367974" y="0"/>
                    </a:lnTo>
                    <a:cubicBezTo>
                      <a:pt x="7374730" y="0"/>
                      <a:pt x="7380207" y="5477"/>
                      <a:pt x="7380207" y="12233"/>
                    </a:cubicBezTo>
                    <a:lnTo>
                      <a:pt x="7380207" y="803674"/>
                    </a:lnTo>
                    <a:cubicBezTo>
                      <a:pt x="7380207" y="806918"/>
                      <a:pt x="7378918" y="810030"/>
                      <a:pt x="7376624" y="812324"/>
                    </a:cubicBezTo>
                    <a:cubicBezTo>
                      <a:pt x="7374330" y="814618"/>
                      <a:pt x="7371218" y="815907"/>
                      <a:pt x="7367974" y="815907"/>
                    </a:cubicBezTo>
                    <a:lnTo>
                      <a:pt x="12233" y="815907"/>
                    </a:lnTo>
                    <a:cubicBezTo>
                      <a:pt x="5477" y="815907"/>
                      <a:pt x="0" y="810430"/>
                      <a:pt x="0" y="803674"/>
                    </a:cubicBezTo>
                    <a:lnTo>
                      <a:pt x="0" y="12233"/>
                    </a:lnTo>
                    <a:cubicBezTo>
                      <a:pt x="0" y="5477"/>
                      <a:pt x="5477" y="0"/>
                      <a:pt x="12233" y="0"/>
                    </a:cubicBezTo>
                    <a:close/>
                  </a:path>
                </a:pathLst>
              </a:custGeom>
              <a:solidFill>
                <a:srgbClr val="189FDA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7380207" cy="85400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5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190500" y="28784"/>
              <a:ext cx="13120794" cy="1377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Depende de la infraestructura hidráulica (distribución y almacenamiento de agua) 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807552" y="3433477"/>
            <a:ext cx="3549967" cy="3653796"/>
            <a:chOff x="0" y="0"/>
            <a:chExt cx="4733290" cy="4871728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-66675"/>
              <a:ext cx="4733290" cy="2461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b="true" sz="36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Reservorios de agua</a:t>
              </a:r>
              <a:r>
                <a:rPr lang="en-US" b="true" sz="36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</p:txBody>
        </p:sp>
        <p:grpSp>
          <p:nvGrpSpPr>
            <p:cNvPr name="Group 14" id="14"/>
            <p:cNvGrpSpPr>
              <a:grpSpLocks noChangeAspect="true"/>
            </p:cNvGrpSpPr>
            <p:nvPr/>
          </p:nvGrpSpPr>
          <p:grpSpPr>
            <a:xfrm rot="0">
              <a:off x="394070" y="941988"/>
              <a:ext cx="3945151" cy="3929740"/>
              <a:chOff x="0" y="0"/>
              <a:chExt cx="6502400" cy="64770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r="r" b="b" t="t" l="l"/>
                <a:pathLst>
                  <a:path h="6244242" w="6542159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55489" t="0" r="-21495" b="0"/>
                </a:stretch>
              </a:blipFill>
            </p:spPr>
          </p:sp>
          <p:sp>
            <p:nvSpPr>
              <p:cNvPr name="Freeform 16" id="16"/>
              <p:cNvSpPr/>
              <p:nvPr/>
            </p:nvSpPr>
            <p:spPr>
              <a:xfrm flipH="false" flipV="false" rot="0"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r="r" b="b" t="t" l="l"/>
                <a:pathLst>
                  <a:path h="6349987" w="6350000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name="Group 17" id="17"/>
          <p:cNvGrpSpPr/>
          <p:nvPr/>
        </p:nvGrpSpPr>
        <p:grpSpPr>
          <a:xfrm rot="0">
            <a:off x="519417" y="3433477"/>
            <a:ext cx="4410710" cy="3503683"/>
            <a:chOff x="0" y="0"/>
            <a:chExt cx="5880947" cy="4671577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66675"/>
              <a:ext cx="5880947" cy="3045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b="true" sz="3299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Captadores de agua de lluvia</a:t>
              </a:r>
              <a:r>
                <a:rPr lang="en-US" b="true" sz="3299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</p:txBody>
        </p: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0">
              <a:off x="967898" y="741837"/>
              <a:ext cx="3945151" cy="3929740"/>
              <a:chOff x="0" y="0"/>
              <a:chExt cx="6502400" cy="64770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r="r" b="b" t="t" l="l"/>
                <a:pathLst>
                  <a:path h="6244242" w="6542159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3155" t="0" r="-42680" b="0"/>
                </a:stretch>
              </a:blip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r="r" b="b" t="t" l="l"/>
                <a:pathLst>
                  <a:path h="6349987" w="6350000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name="Group 22" id="22"/>
          <p:cNvGrpSpPr/>
          <p:nvPr/>
        </p:nvGrpSpPr>
        <p:grpSpPr>
          <a:xfrm rot="0">
            <a:off x="4282182" y="6159031"/>
            <a:ext cx="2958863" cy="3566595"/>
            <a:chOff x="0" y="0"/>
            <a:chExt cx="3945151" cy="4755460"/>
          </a:xfrm>
        </p:grpSpPr>
        <p:sp>
          <p:nvSpPr>
            <p:cNvPr name="TextBox 23" id="23"/>
            <p:cNvSpPr txBox="true"/>
            <p:nvPr/>
          </p:nvSpPr>
          <p:spPr>
            <a:xfrm rot="0">
              <a:off x="869280" y="-66675"/>
              <a:ext cx="2197312" cy="10803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b="true" sz="33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Presas</a:t>
              </a:r>
              <a:r>
                <a:rPr lang="en-US" b="true" sz="33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</p:txBody>
        </p:sp>
        <p:grpSp>
          <p:nvGrpSpPr>
            <p:cNvPr name="Group 24" id="24"/>
            <p:cNvGrpSpPr>
              <a:grpSpLocks noChangeAspect="true"/>
            </p:cNvGrpSpPr>
            <p:nvPr/>
          </p:nvGrpSpPr>
          <p:grpSpPr>
            <a:xfrm rot="0">
              <a:off x="0" y="825720"/>
              <a:ext cx="3945151" cy="3929740"/>
              <a:chOff x="0" y="0"/>
              <a:chExt cx="6502400" cy="64770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r="r" b="b" t="t" l="l"/>
                <a:pathLst>
                  <a:path h="6244242" w="6542159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0908" t="0" r="-35106" b="-9118"/>
                </a:stretch>
              </a:blipFill>
            </p:spPr>
          </p:sp>
          <p:sp>
            <p:nvSpPr>
              <p:cNvPr name="Freeform 26" id="26"/>
              <p:cNvSpPr/>
              <p:nvPr/>
            </p:nvSpPr>
            <p:spPr>
              <a:xfrm flipH="false" flipV="false" rot="0"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r="r" b="b" t="t" l="l"/>
                <a:pathLst>
                  <a:path h="6349987" w="6350000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name="Group 27" id="27"/>
          <p:cNvGrpSpPr/>
          <p:nvPr/>
        </p:nvGrpSpPr>
        <p:grpSpPr>
          <a:xfrm rot="0">
            <a:off x="10357519" y="6159031"/>
            <a:ext cx="3637597" cy="3524871"/>
            <a:chOff x="0" y="0"/>
            <a:chExt cx="4850130" cy="4699828"/>
          </a:xfrm>
        </p:grpSpPr>
        <p:sp>
          <p:nvSpPr>
            <p:cNvPr name="TextBox 28" id="28"/>
            <p:cNvSpPr txBox="true"/>
            <p:nvPr/>
          </p:nvSpPr>
          <p:spPr>
            <a:xfrm rot="0">
              <a:off x="0" y="-66675"/>
              <a:ext cx="4850130" cy="25294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b="true" sz="3299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Plantas hidroeléctricas </a:t>
              </a:r>
            </a:p>
          </p:txBody>
        </p: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0">
              <a:off x="452489" y="770087"/>
              <a:ext cx="3945151" cy="3929740"/>
              <a:chOff x="0" y="0"/>
              <a:chExt cx="6502400" cy="64770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r="r" b="b" t="t" l="l"/>
                <a:pathLst>
                  <a:path h="6244242" w="6542159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223" t="-88" r="223" b="-88"/>
                </a:stretch>
              </a:blipFill>
            </p:spPr>
          </p:sp>
          <p:sp>
            <p:nvSpPr>
              <p:cNvPr name="Freeform 31" id="31"/>
              <p:cNvSpPr/>
              <p:nvPr/>
            </p:nvSpPr>
            <p:spPr>
              <a:xfrm flipH="false" flipV="false" rot="0"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r="r" b="b" t="t" l="l"/>
                <a:pathLst>
                  <a:path h="6349987" w="6350000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name="Group 32" id="32"/>
          <p:cNvGrpSpPr/>
          <p:nvPr/>
        </p:nvGrpSpPr>
        <p:grpSpPr>
          <a:xfrm rot="0">
            <a:off x="11799946" y="426023"/>
            <a:ext cx="6128832" cy="6128832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3A9F4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pic>
        <p:nvPicPr>
          <p:cNvPr name="Picture 35" id="35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-10736873">
            <a:off x="8743460" y="2091113"/>
            <a:ext cx="877281" cy="846576"/>
          </a:xfrm>
          <a:prstGeom prst="rect">
            <a:avLst/>
          </a:prstGeom>
        </p:spPr>
      </p:pic>
      <p:sp>
        <p:nvSpPr>
          <p:cNvPr name="TextBox 36" id="36"/>
          <p:cNvSpPr txBox="true"/>
          <p:nvPr/>
        </p:nvSpPr>
        <p:spPr>
          <a:xfrm rot="0">
            <a:off x="2200203" y="2514401"/>
            <a:ext cx="6764772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Beneficios sociales y económicos 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258445" y="1942254"/>
            <a:ext cx="5211833" cy="2915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8"/>
              </a:lnSpc>
            </a:pPr>
            <a:r>
              <a:rPr lang="en-US" sz="3299" b="true">
                <a:solidFill>
                  <a:srgbClr val="F0F9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 falta de infraestructura para gestionar el agua tiene un efecto negativo a nivel socio-económico.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461676" y="3188874"/>
            <a:ext cx="11364648" cy="3909251"/>
            <a:chOff x="0" y="0"/>
            <a:chExt cx="2993158" cy="1029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93158" cy="1029597"/>
            </a:xfrm>
            <a:custGeom>
              <a:avLst/>
              <a:gdLst/>
              <a:ahLst/>
              <a:cxnLst/>
              <a:rect r="r" b="b" t="t" l="l"/>
              <a:pathLst>
                <a:path h="1029597" w="2993158">
                  <a:moveTo>
                    <a:pt x="0" y="0"/>
                  </a:moveTo>
                  <a:lnTo>
                    <a:pt x="2993158" y="0"/>
                  </a:lnTo>
                  <a:lnTo>
                    <a:pt x="2993158" y="1029597"/>
                  </a:lnTo>
                  <a:lnTo>
                    <a:pt x="0" y="1029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993158" cy="10772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756622" y="3492341"/>
            <a:ext cx="10628532" cy="3178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b="true" sz="5999">
                <a:solidFill>
                  <a:srgbClr val="FFFFFF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VALORAR EL AGUA PARA LA ALIMENTACIÓN Y LA AGRICULTURA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95339">
            <a:off x="-274060" y="109779"/>
            <a:ext cx="3949991" cy="2953931"/>
          </a:xfrm>
          <a:custGeom>
            <a:avLst/>
            <a:gdLst/>
            <a:ahLst/>
            <a:cxnLst/>
            <a:rect r="r" b="b" t="t" l="l"/>
            <a:pathLst>
              <a:path h="2953931" w="3949991">
                <a:moveTo>
                  <a:pt x="0" y="0"/>
                </a:moveTo>
                <a:lnTo>
                  <a:pt x="3949990" y="0"/>
                </a:lnTo>
                <a:lnTo>
                  <a:pt x="3949990" y="2953931"/>
                </a:lnTo>
                <a:lnTo>
                  <a:pt x="0" y="29539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01813" y="5900297"/>
            <a:ext cx="5455843" cy="5423368"/>
          </a:xfrm>
          <a:custGeom>
            <a:avLst/>
            <a:gdLst/>
            <a:ahLst/>
            <a:cxnLst/>
            <a:rect r="r" b="b" t="t" l="l"/>
            <a:pathLst>
              <a:path h="5423368" w="5455843">
                <a:moveTo>
                  <a:pt x="0" y="0"/>
                </a:moveTo>
                <a:lnTo>
                  <a:pt x="5455843" y="0"/>
                </a:lnTo>
                <a:lnTo>
                  <a:pt x="5455843" y="5423368"/>
                </a:lnTo>
                <a:lnTo>
                  <a:pt x="0" y="5423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3255237" y="1995734"/>
            <a:ext cx="3597078" cy="6616247"/>
          </a:xfrm>
          <a:custGeom>
            <a:avLst/>
            <a:gdLst/>
            <a:ahLst/>
            <a:cxnLst/>
            <a:rect r="r" b="b" t="t" l="l"/>
            <a:pathLst>
              <a:path h="6616247" w="3597078">
                <a:moveTo>
                  <a:pt x="3597078" y="0"/>
                </a:moveTo>
                <a:lnTo>
                  <a:pt x="0" y="0"/>
                </a:lnTo>
                <a:lnTo>
                  <a:pt x="0" y="6616247"/>
                </a:lnTo>
                <a:lnTo>
                  <a:pt x="3597078" y="6616247"/>
                </a:lnTo>
                <a:lnTo>
                  <a:pt x="359707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195339">
            <a:off x="11178340" y="89331"/>
            <a:ext cx="3214264" cy="2403730"/>
          </a:xfrm>
          <a:custGeom>
            <a:avLst/>
            <a:gdLst/>
            <a:ahLst/>
            <a:cxnLst/>
            <a:rect r="r" b="b" t="t" l="l"/>
            <a:pathLst>
              <a:path h="2403730" w="3214264">
                <a:moveTo>
                  <a:pt x="3214264" y="0"/>
                </a:moveTo>
                <a:lnTo>
                  <a:pt x="0" y="0"/>
                </a:lnTo>
                <a:lnTo>
                  <a:pt x="0" y="2403731"/>
                </a:lnTo>
                <a:lnTo>
                  <a:pt x="3214264" y="2403731"/>
                </a:lnTo>
                <a:lnTo>
                  <a:pt x="3214264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466425" y="650860"/>
            <a:ext cx="12196145" cy="1421972"/>
            <a:chOff x="0" y="0"/>
            <a:chExt cx="8888703" cy="103635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888702" cy="1036351"/>
            </a:xfrm>
            <a:custGeom>
              <a:avLst/>
              <a:gdLst/>
              <a:ahLst/>
              <a:cxnLst/>
              <a:rect r="r" b="b" t="t" l="l"/>
              <a:pathLst>
                <a:path h="1036351" w="8888702">
                  <a:moveTo>
                    <a:pt x="19678" y="0"/>
                  </a:moveTo>
                  <a:lnTo>
                    <a:pt x="8869024" y="0"/>
                  </a:lnTo>
                  <a:cubicBezTo>
                    <a:pt x="8874243" y="0"/>
                    <a:pt x="8879249" y="2073"/>
                    <a:pt x="8882938" y="5764"/>
                  </a:cubicBezTo>
                  <a:cubicBezTo>
                    <a:pt x="8886629" y="9454"/>
                    <a:pt x="8888702" y="14459"/>
                    <a:pt x="8888702" y="19678"/>
                  </a:cubicBezTo>
                  <a:lnTo>
                    <a:pt x="8888702" y="1016673"/>
                  </a:lnTo>
                  <a:cubicBezTo>
                    <a:pt x="8888702" y="1027541"/>
                    <a:pt x="8879892" y="1036351"/>
                    <a:pt x="8869024" y="1036351"/>
                  </a:cubicBezTo>
                  <a:lnTo>
                    <a:pt x="19678" y="1036351"/>
                  </a:lnTo>
                  <a:cubicBezTo>
                    <a:pt x="8810" y="1036351"/>
                    <a:pt x="0" y="1027541"/>
                    <a:pt x="0" y="1016673"/>
                  </a:cubicBezTo>
                  <a:lnTo>
                    <a:pt x="0" y="19678"/>
                  </a:lnTo>
                  <a:cubicBezTo>
                    <a:pt x="0" y="8810"/>
                    <a:pt x="8810" y="0"/>
                    <a:pt x="19678" y="0"/>
                  </a:cubicBezTo>
                  <a:close/>
                </a:path>
              </a:pathLst>
            </a:custGeom>
            <a:solidFill>
              <a:srgbClr val="36A49F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8888703" cy="11030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0" indent="0" lvl="1">
                <a:lnSpc>
                  <a:spcPts val="4900"/>
                </a:lnSpc>
                <a:spcBef>
                  <a:spcPct val="0"/>
                </a:spcBef>
              </a:pPr>
              <a:r>
                <a:rPr lang="en-US" b="true" sz="35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Consume la mayor cantidad de reservas de agua dulce del mundo. 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079859" y="6056210"/>
            <a:ext cx="3208141" cy="5068700"/>
          </a:xfrm>
          <a:custGeom>
            <a:avLst/>
            <a:gdLst/>
            <a:ahLst/>
            <a:cxnLst/>
            <a:rect r="r" b="b" t="t" l="l"/>
            <a:pathLst>
              <a:path h="5068700" w="3208141">
                <a:moveTo>
                  <a:pt x="0" y="0"/>
                </a:moveTo>
                <a:lnTo>
                  <a:pt x="3208141" y="0"/>
                </a:lnTo>
                <a:lnTo>
                  <a:pt x="3208141" y="5068701"/>
                </a:lnTo>
                <a:lnTo>
                  <a:pt x="0" y="5068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224188" y="6842820"/>
            <a:ext cx="2615329" cy="3899746"/>
          </a:xfrm>
          <a:custGeom>
            <a:avLst/>
            <a:gdLst/>
            <a:ahLst/>
            <a:cxnLst/>
            <a:rect r="r" b="b" t="t" l="l"/>
            <a:pathLst>
              <a:path h="3899746" w="2615329">
                <a:moveTo>
                  <a:pt x="0" y="0"/>
                </a:moveTo>
                <a:lnTo>
                  <a:pt x="2615329" y="0"/>
                </a:lnTo>
                <a:lnTo>
                  <a:pt x="2615329" y="3899747"/>
                </a:lnTo>
                <a:lnTo>
                  <a:pt x="0" y="3899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274408" y="8590560"/>
            <a:ext cx="1732007" cy="2736483"/>
          </a:xfrm>
          <a:custGeom>
            <a:avLst/>
            <a:gdLst/>
            <a:ahLst/>
            <a:cxnLst/>
            <a:rect r="r" b="b" t="t" l="l"/>
            <a:pathLst>
              <a:path h="2736483" w="1732007">
                <a:moveTo>
                  <a:pt x="0" y="0"/>
                </a:moveTo>
                <a:lnTo>
                  <a:pt x="1732007" y="0"/>
                </a:lnTo>
                <a:lnTo>
                  <a:pt x="1732007" y="2736484"/>
                </a:lnTo>
                <a:lnTo>
                  <a:pt x="0" y="2736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992687" y="-6519027"/>
            <a:ext cx="8345920" cy="8469107"/>
          </a:xfrm>
          <a:custGeom>
            <a:avLst/>
            <a:gdLst/>
            <a:ahLst/>
            <a:cxnLst/>
            <a:rect r="r" b="b" t="t" l="l"/>
            <a:pathLst>
              <a:path h="8469107" w="8345920">
                <a:moveTo>
                  <a:pt x="0" y="0"/>
                </a:moveTo>
                <a:lnTo>
                  <a:pt x="8345920" y="0"/>
                </a:lnTo>
                <a:lnTo>
                  <a:pt x="8345920" y="8469107"/>
                </a:lnTo>
                <a:lnTo>
                  <a:pt x="0" y="8469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935906" y="-114381"/>
            <a:ext cx="6083894" cy="11239291"/>
          </a:xfrm>
          <a:custGeom>
            <a:avLst/>
            <a:gdLst/>
            <a:ahLst/>
            <a:cxnLst/>
            <a:rect r="r" b="b" t="t" l="l"/>
            <a:pathLst>
              <a:path h="11239291" w="6083894">
                <a:moveTo>
                  <a:pt x="0" y="0"/>
                </a:moveTo>
                <a:lnTo>
                  <a:pt x="6083894" y="0"/>
                </a:lnTo>
                <a:lnTo>
                  <a:pt x="6083894" y="11239292"/>
                </a:lnTo>
                <a:lnTo>
                  <a:pt x="0" y="112392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5504" t="0" r="-9194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466425" y="2598058"/>
            <a:ext cx="11633795" cy="855235"/>
            <a:chOff x="0" y="0"/>
            <a:chExt cx="8478855" cy="62330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478855" cy="623306"/>
            </a:xfrm>
            <a:custGeom>
              <a:avLst/>
              <a:gdLst/>
              <a:ahLst/>
              <a:cxnLst/>
              <a:rect r="r" b="b" t="t" l="l"/>
              <a:pathLst>
                <a:path h="623306" w="8478855">
                  <a:moveTo>
                    <a:pt x="20630" y="0"/>
                  </a:moveTo>
                  <a:lnTo>
                    <a:pt x="8458225" y="0"/>
                  </a:lnTo>
                  <a:cubicBezTo>
                    <a:pt x="8469619" y="0"/>
                    <a:pt x="8478855" y="9236"/>
                    <a:pt x="8478855" y="20630"/>
                  </a:cubicBezTo>
                  <a:lnTo>
                    <a:pt x="8478855" y="602676"/>
                  </a:lnTo>
                  <a:cubicBezTo>
                    <a:pt x="8478855" y="608147"/>
                    <a:pt x="8476681" y="613395"/>
                    <a:pt x="8472812" y="617263"/>
                  </a:cubicBezTo>
                  <a:cubicBezTo>
                    <a:pt x="8468944" y="621132"/>
                    <a:pt x="8463697" y="623306"/>
                    <a:pt x="8458225" y="623306"/>
                  </a:cubicBezTo>
                  <a:lnTo>
                    <a:pt x="20630" y="623306"/>
                  </a:lnTo>
                  <a:cubicBezTo>
                    <a:pt x="9236" y="623306"/>
                    <a:pt x="0" y="614070"/>
                    <a:pt x="0" y="602676"/>
                  </a:cubicBezTo>
                  <a:lnTo>
                    <a:pt x="0" y="20630"/>
                  </a:lnTo>
                  <a:cubicBezTo>
                    <a:pt x="0" y="9236"/>
                    <a:pt x="9236" y="0"/>
                    <a:pt x="20630" y="0"/>
                  </a:cubicBezTo>
                  <a:close/>
                </a:path>
              </a:pathLst>
            </a:custGeom>
            <a:solidFill>
              <a:srgbClr val="36A49F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66675"/>
              <a:ext cx="8478855" cy="6899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0" indent="0" lvl="1">
                <a:lnSpc>
                  <a:spcPts val="4900"/>
                </a:lnSpc>
                <a:spcBef>
                  <a:spcPct val="0"/>
                </a:spcBef>
              </a:pPr>
              <a:r>
                <a:rPr lang="en-US" b="true" sz="35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Mayor uso para diferentes sectores, m</a:t>
              </a:r>
              <a:r>
                <a:rPr lang="en-US" b="true" sz="35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ayor escasez.  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5466425" y="4083293"/>
            <a:ext cx="10531628" cy="1421972"/>
            <a:chOff x="0" y="0"/>
            <a:chExt cx="7675582" cy="103635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675582" cy="1036351"/>
            </a:xfrm>
            <a:custGeom>
              <a:avLst/>
              <a:gdLst/>
              <a:ahLst/>
              <a:cxnLst/>
              <a:rect r="r" b="b" t="t" l="l"/>
              <a:pathLst>
                <a:path h="1036351" w="7675582">
                  <a:moveTo>
                    <a:pt x="22788" y="0"/>
                  </a:moveTo>
                  <a:lnTo>
                    <a:pt x="7652793" y="0"/>
                  </a:lnTo>
                  <a:cubicBezTo>
                    <a:pt x="7658837" y="0"/>
                    <a:pt x="7664634" y="2401"/>
                    <a:pt x="7668907" y="6675"/>
                  </a:cubicBezTo>
                  <a:cubicBezTo>
                    <a:pt x="7673181" y="10948"/>
                    <a:pt x="7675582" y="16745"/>
                    <a:pt x="7675582" y="22788"/>
                  </a:cubicBezTo>
                  <a:lnTo>
                    <a:pt x="7675582" y="1013563"/>
                  </a:lnTo>
                  <a:cubicBezTo>
                    <a:pt x="7675582" y="1026148"/>
                    <a:pt x="7665379" y="1036351"/>
                    <a:pt x="7652793" y="1036351"/>
                  </a:cubicBezTo>
                  <a:lnTo>
                    <a:pt x="22788" y="1036351"/>
                  </a:lnTo>
                  <a:cubicBezTo>
                    <a:pt x="10203" y="1036351"/>
                    <a:pt x="0" y="1026148"/>
                    <a:pt x="0" y="1013563"/>
                  </a:cubicBezTo>
                  <a:lnTo>
                    <a:pt x="0" y="22788"/>
                  </a:lnTo>
                  <a:cubicBezTo>
                    <a:pt x="0" y="10203"/>
                    <a:pt x="10203" y="0"/>
                    <a:pt x="22788" y="0"/>
                  </a:cubicBezTo>
                  <a:close/>
                </a:path>
              </a:pathLst>
            </a:custGeom>
            <a:solidFill>
              <a:srgbClr val="36A49F"/>
            </a:solidFill>
            <a:ln cap="rnd">
              <a:noFill/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66675"/>
              <a:ext cx="7675582" cy="11030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0" indent="0" lvl="1">
                <a:lnSpc>
                  <a:spcPts val="4900"/>
                </a:lnSpc>
                <a:spcBef>
                  <a:spcPct val="0"/>
                </a:spcBef>
              </a:pPr>
              <a:r>
                <a:rPr lang="en-US" b="true" sz="35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Uso del agua para producción de alimentos es ineficiente:</a:t>
              </a:r>
              <a:r>
                <a:rPr lang="en-US" b="true" sz="35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5466425" y="6619561"/>
            <a:ext cx="4289923" cy="2069109"/>
            <a:chOff x="0" y="0"/>
            <a:chExt cx="684610" cy="3302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84610" cy="330200"/>
            </a:xfrm>
            <a:custGeom>
              <a:avLst/>
              <a:gdLst/>
              <a:ahLst/>
              <a:cxnLst/>
              <a:rect r="r" b="b" t="t" l="l"/>
              <a:pathLst>
                <a:path h="330200" w="684610">
                  <a:moveTo>
                    <a:pt x="52459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70180"/>
                  </a:lnTo>
                  <a:lnTo>
                    <a:pt x="160020" y="330200"/>
                  </a:lnTo>
                  <a:lnTo>
                    <a:pt x="524590" y="330200"/>
                  </a:lnTo>
                  <a:lnTo>
                    <a:pt x="684610" y="170180"/>
                  </a:lnTo>
                  <a:lnTo>
                    <a:pt x="684610" y="160020"/>
                  </a:lnTo>
                  <a:lnTo>
                    <a:pt x="524590" y="0"/>
                  </a:lnTo>
                  <a:close/>
                </a:path>
              </a:pathLst>
            </a:custGeom>
            <a:solidFill>
              <a:srgbClr val="C56C0C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63500" y="6350"/>
              <a:ext cx="557610" cy="260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b="true" sz="3000">
                  <a:solidFill>
                    <a:srgbClr val="F0F9F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Degradación medioambiental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990850" y="5808266"/>
            <a:ext cx="3650371" cy="1622590"/>
            <a:chOff x="0" y="0"/>
            <a:chExt cx="4867162" cy="2163454"/>
          </a:xfrm>
        </p:grpSpPr>
        <p:grpSp>
          <p:nvGrpSpPr>
            <p:cNvPr name="Group 20" id="20"/>
            <p:cNvGrpSpPr/>
            <p:nvPr/>
          </p:nvGrpSpPr>
          <p:grpSpPr>
            <a:xfrm rot="5400000">
              <a:off x="1351854" y="-1351854"/>
              <a:ext cx="2163454" cy="4867162"/>
              <a:chOff x="0" y="0"/>
              <a:chExt cx="660400" cy="1485714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660400" cy="1485714"/>
              </a:xfrm>
              <a:custGeom>
                <a:avLst/>
                <a:gdLst/>
                <a:ahLst/>
                <a:cxnLst/>
                <a:rect r="r" b="b" t="t" l="l"/>
                <a:pathLst>
                  <a:path h="1485714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43449"/>
                    </a:cubicBezTo>
                    <a:lnTo>
                      <a:pt x="660400" y="1485714"/>
                    </a:lnTo>
                    <a:lnTo>
                      <a:pt x="0" y="1485714"/>
                    </a:lnTo>
                    <a:lnTo>
                      <a:pt x="0" y="344297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6781A5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88900"/>
                <a:ext cx="660400" cy="139681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5"/>
                  </a:lnSpc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216372" y="379106"/>
              <a:ext cx="4434417" cy="1551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0F9FA"/>
                  </a:solidFill>
                  <a:latin typeface="Open Sans"/>
                  <a:ea typeface="Open Sans"/>
                  <a:cs typeface="Open Sans"/>
                  <a:sym typeface="Open Sans"/>
                </a:rPr>
                <a:t>Agotamiento de </a:t>
              </a:r>
            </a:p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0F9FA"/>
                  </a:solidFill>
                  <a:latin typeface="Open Sans"/>
                  <a:ea typeface="Open Sans"/>
                  <a:cs typeface="Open Sans"/>
                  <a:sym typeface="Open Sans"/>
                </a:rPr>
                <a:t>acuíferos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4140411" y="5808266"/>
            <a:ext cx="3650371" cy="1622590"/>
            <a:chOff x="0" y="0"/>
            <a:chExt cx="4867162" cy="2163454"/>
          </a:xfrm>
        </p:grpSpPr>
        <p:grpSp>
          <p:nvGrpSpPr>
            <p:cNvPr name="Group 25" id="25"/>
            <p:cNvGrpSpPr/>
            <p:nvPr/>
          </p:nvGrpSpPr>
          <p:grpSpPr>
            <a:xfrm rot="5400000">
              <a:off x="1351854" y="-1351854"/>
              <a:ext cx="2163454" cy="4867162"/>
              <a:chOff x="0" y="0"/>
              <a:chExt cx="660400" cy="1485714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660400" cy="1485714"/>
              </a:xfrm>
              <a:custGeom>
                <a:avLst/>
                <a:gdLst/>
                <a:ahLst/>
                <a:cxnLst/>
                <a:rect r="r" b="b" t="t" l="l"/>
                <a:pathLst>
                  <a:path h="1485714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43449"/>
                    </a:cubicBezTo>
                    <a:lnTo>
                      <a:pt x="660400" y="1485714"/>
                    </a:lnTo>
                    <a:lnTo>
                      <a:pt x="0" y="1485714"/>
                    </a:lnTo>
                    <a:lnTo>
                      <a:pt x="0" y="344297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6781A5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88900"/>
                <a:ext cx="660400" cy="139681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5"/>
                  </a:lnSpc>
                </a:pPr>
              </a:p>
            </p:txBody>
          </p:sp>
        </p:grpSp>
        <p:sp>
          <p:nvSpPr>
            <p:cNvPr name="TextBox 28" id="28"/>
            <p:cNvSpPr txBox="true"/>
            <p:nvPr/>
          </p:nvSpPr>
          <p:spPr>
            <a:xfrm rot="0">
              <a:off x="359132" y="372972"/>
              <a:ext cx="3754967" cy="1551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0F9FA"/>
                  </a:solidFill>
                  <a:latin typeface="Open Sans"/>
                  <a:ea typeface="Open Sans"/>
                  <a:cs typeface="Open Sans"/>
                  <a:sym typeface="Open Sans"/>
                </a:rPr>
                <a:t>Reducción de </a:t>
              </a:r>
            </a:p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0F9FA"/>
                  </a:solidFill>
                  <a:latin typeface="Open Sans"/>
                  <a:ea typeface="Open Sans"/>
                  <a:cs typeface="Open Sans"/>
                  <a:sym typeface="Open Sans"/>
                </a:rPr>
                <a:t>caudales 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9990850" y="7877375"/>
            <a:ext cx="3650371" cy="1622590"/>
            <a:chOff x="0" y="0"/>
            <a:chExt cx="4867162" cy="2163454"/>
          </a:xfrm>
        </p:grpSpPr>
        <p:grpSp>
          <p:nvGrpSpPr>
            <p:cNvPr name="Group 30" id="30"/>
            <p:cNvGrpSpPr/>
            <p:nvPr/>
          </p:nvGrpSpPr>
          <p:grpSpPr>
            <a:xfrm rot="5400000">
              <a:off x="1351854" y="-1351854"/>
              <a:ext cx="2163454" cy="4867162"/>
              <a:chOff x="0" y="0"/>
              <a:chExt cx="660400" cy="1485714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660400" cy="1485714"/>
              </a:xfrm>
              <a:custGeom>
                <a:avLst/>
                <a:gdLst/>
                <a:ahLst/>
                <a:cxnLst/>
                <a:rect r="r" b="b" t="t" l="l"/>
                <a:pathLst>
                  <a:path h="1485714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43449"/>
                    </a:cubicBezTo>
                    <a:lnTo>
                      <a:pt x="660400" y="1485714"/>
                    </a:lnTo>
                    <a:lnTo>
                      <a:pt x="0" y="1485714"/>
                    </a:lnTo>
                    <a:lnTo>
                      <a:pt x="0" y="344297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6781A5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88900"/>
                <a:ext cx="660400" cy="139681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5"/>
                  </a:lnSpc>
                </a:pPr>
              </a:p>
            </p:txBody>
          </p:sp>
        </p:grpSp>
        <p:sp>
          <p:nvSpPr>
            <p:cNvPr name="TextBox 33" id="33"/>
            <p:cNvSpPr txBox="true"/>
            <p:nvPr/>
          </p:nvSpPr>
          <p:spPr>
            <a:xfrm rot="0">
              <a:off x="244418" y="356944"/>
              <a:ext cx="4378325" cy="1551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0F9FA"/>
                  </a:solidFill>
                  <a:latin typeface="Open Sans"/>
                  <a:ea typeface="Open Sans"/>
                  <a:cs typeface="Open Sans"/>
                  <a:sym typeface="Open Sans"/>
                </a:rPr>
                <a:t>Degradación del</a:t>
              </a:r>
            </a:p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0F9FA"/>
                  </a:solidFill>
                  <a:latin typeface="Open Sans"/>
                  <a:ea typeface="Open Sans"/>
                  <a:cs typeface="Open Sans"/>
                  <a:sym typeface="Open Sans"/>
                </a:rPr>
                <a:t>hábitat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4172868" y="7877375"/>
            <a:ext cx="3650371" cy="1622590"/>
            <a:chOff x="0" y="0"/>
            <a:chExt cx="4867162" cy="2163454"/>
          </a:xfrm>
        </p:grpSpPr>
        <p:grpSp>
          <p:nvGrpSpPr>
            <p:cNvPr name="Group 35" id="35"/>
            <p:cNvGrpSpPr/>
            <p:nvPr/>
          </p:nvGrpSpPr>
          <p:grpSpPr>
            <a:xfrm rot="5400000">
              <a:off x="1351854" y="-1351854"/>
              <a:ext cx="2163454" cy="4867162"/>
              <a:chOff x="0" y="0"/>
              <a:chExt cx="660400" cy="1485714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660400" cy="1485714"/>
              </a:xfrm>
              <a:custGeom>
                <a:avLst/>
                <a:gdLst/>
                <a:ahLst/>
                <a:cxnLst/>
                <a:rect r="r" b="b" t="t" l="l"/>
                <a:pathLst>
                  <a:path h="1485714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43449"/>
                    </a:cubicBezTo>
                    <a:lnTo>
                      <a:pt x="660400" y="1485714"/>
                    </a:lnTo>
                    <a:lnTo>
                      <a:pt x="0" y="1485714"/>
                    </a:lnTo>
                    <a:lnTo>
                      <a:pt x="0" y="344297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6781A5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88900"/>
                <a:ext cx="660400" cy="139681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5"/>
                  </a:lnSpc>
                </a:pPr>
              </a:p>
            </p:txBody>
          </p:sp>
        </p:grpSp>
        <p:sp>
          <p:nvSpPr>
            <p:cNvPr name="TextBox 38" id="38"/>
            <p:cNvSpPr txBox="true"/>
            <p:nvPr/>
          </p:nvSpPr>
          <p:spPr>
            <a:xfrm rot="0">
              <a:off x="327180" y="717373"/>
              <a:ext cx="4212802" cy="7516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0F9FA"/>
                  </a:solidFill>
                  <a:latin typeface="Open Sans"/>
                  <a:ea typeface="Open Sans"/>
                  <a:cs typeface="Open Sans"/>
                  <a:sym typeface="Open Sans"/>
                </a:rPr>
                <a:t>Contaminación 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88440" y="1358899"/>
            <a:ext cx="17591153" cy="1206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b="true" sz="34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Actualmente, el valor del agua solo se contempla a nivel de beneficios económicos directos.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9584017" y="7239632"/>
            <a:ext cx="8703983" cy="3136218"/>
          </a:xfrm>
          <a:custGeom>
            <a:avLst/>
            <a:gdLst/>
            <a:ahLst/>
            <a:cxnLst/>
            <a:rect r="r" b="b" t="t" l="l"/>
            <a:pathLst>
              <a:path h="3136218" w="8703983">
                <a:moveTo>
                  <a:pt x="0" y="0"/>
                </a:moveTo>
                <a:lnTo>
                  <a:pt x="8703983" y="0"/>
                </a:lnTo>
                <a:lnTo>
                  <a:pt x="8703983" y="3136218"/>
                </a:lnTo>
                <a:lnTo>
                  <a:pt x="0" y="3136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5212292" y="1565988"/>
            <a:ext cx="3377542" cy="4710414"/>
          </a:xfrm>
          <a:custGeom>
            <a:avLst/>
            <a:gdLst/>
            <a:ahLst/>
            <a:cxnLst/>
            <a:rect r="r" b="b" t="t" l="l"/>
            <a:pathLst>
              <a:path h="4710414" w="3377542">
                <a:moveTo>
                  <a:pt x="3377542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2" y="4710415"/>
                </a:lnTo>
                <a:lnTo>
                  <a:pt x="3377542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963048" y="7552840"/>
            <a:ext cx="2445756" cy="3410921"/>
          </a:xfrm>
          <a:custGeom>
            <a:avLst/>
            <a:gdLst/>
            <a:ahLst/>
            <a:cxnLst/>
            <a:rect r="r" b="b" t="t" l="l"/>
            <a:pathLst>
              <a:path h="3410921" w="2445756">
                <a:moveTo>
                  <a:pt x="0" y="0"/>
                </a:moveTo>
                <a:lnTo>
                  <a:pt x="2445756" y="0"/>
                </a:lnTo>
                <a:lnTo>
                  <a:pt x="2445756" y="3410920"/>
                </a:lnTo>
                <a:lnTo>
                  <a:pt x="0" y="3410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90156" y="7706261"/>
            <a:ext cx="2245382" cy="996420"/>
            <a:chOff x="0" y="0"/>
            <a:chExt cx="1636462" cy="72620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36462" cy="726203"/>
            </a:xfrm>
            <a:custGeom>
              <a:avLst/>
              <a:gdLst/>
              <a:ahLst/>
              <a:cxnLst/>
              <a:rect r="r" b="b" t="t" l="l"/>
              <a:pathLst>
                <a:path h="726203" w="1636462">
                  <a:moveTo>
                    <a:pt x="55167" y="0"/>
                  </a:moveTo>
                  <a:lnTo>
                    <a:pt x="1581295" y="0"/>
                  </a:lnTo>
                  <a:cubicBezTo>
                    <a:pt x="1611763" y="0"/>
                    <a:pt x="1636462" y="24699"/>
                    <a:pt x="1636462" y="55167"/>
                  </a:cubicBezTo>
                  <a:lnTo>
                    <a:pt x="1636462" y="671036"/>
                  </a:lnTo>
                  <a:cubicBezTo>
                    <a:pt x="1636462" y="685667"/>
                    <a:pt x="1630650" y="699699"/>
                    <a:pt x="1620304" y="710045"/>
                  </a:cubicBezTo>
                  <a:cubicBezTo>
                    <a:pt x="1609959" y="720391"/>
                    <a:pt x="1595927" y="726203"/>
                    <a:pt x="1581295" y="726203"/>
                  </a:cubicBezTo>
                  <a:lnTo>
                    <a:pt x="55167" y="726203"/>
                  </a:lnTo>
                  <a:cubicBezTo>
                    <a:pt x="40536" y="726203"/>
                    <a:pt x="26504" y="720391"/>
                    <a:pt x="16158" y="710045"/>
                  </a:cubicBezTo>
                  <a:cubicBezTo>
                    <a:pt x="5812" y="699699"/>
                    <a:pt x="0" y="685667"/>
                    <a:pt x="0" y="671036"/>
                  </a:cubicBezTo>
                  <a:lnTo>
                    <a:pt x="0" y="55167"/>
                  </a:lnTo>
                  <a:cubicBezTo>
                    <a:pt x="0" y="40536"/>
                    <a:pt x="5812" y="26504"/>
                    <a:pt x="16158" y="16158"/>
                  </a:cubicBezTo>
                  <a:cubicBezTo>
                    <a:pt x="26504" y="5812"/>
                    <a:pt x="40536" y="0"/>
                    <a:pt x="55167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636462" cy="7833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32D59"/>
                  </a:solidFill>
                  <a:latin typeface="Open Sans"/>
                  <a:ea typeface="Open Sans"/>
                  <a:cs typeface="Open Sans"/>
                  <a:sym typeface="Open Sans"/>
                </a:rPr>
                <a:t>Nutrición 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718072" y="8281986"/>
            <a:ext cx="2657016" cy="1739986"/>
            <a:chOff x="0" y="0"/>
            <a:chExt cx="1936466" cy="126812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36466" cy="1268124"/>
            </a:xfrm>
            <a:custGeom>
              <a:avLst/>
              <a:gdLst/>
              <a:ahLst/>
              <a:cxnLst/>
              <a:rect r="r" b="b" t="t" l="l"/>
              <a:pathLst>
                <a:path h="1268124" w="1936466">
                  <a:moveTo>
                    <a:pt x="46620" y="0"/>
                  </a:moveTo>
                  <a:lnTo>
                    <a:pt x="1889846" y="0"/>
                  </a:lnTo>
                  <a:cubicBezTo>
                    <a:pt x="1915594" y="0"/>
                    <a:pt x="1936466" y="20873"/>
                    <a:pt x="1936466" y="46620"/>
                  </a:cubicBezTo>
                  <a:lnTo>
                    <a:pt x="1936466" y="1221504"/>
                  </a:lnTo>
                  <a:cubicBezTo>
                    <a:pt x="1936466" y="1247251"/>
                    <a:pt x="1915594" y="1268124"/>
                    <a:pt x="1889846" y="1268124"/>
                  </a:cubicBezTo>
                  <a:lnTo>
                    <a:pt x="46620" y="1268124"/>
                  </a:lnTo>
                  <a:cubicBezTo>
                    <a:pt x="20873" y="1268124"/>
                    <a:pt x="0" y="1247251"/>
                    <a:pt x="0" y="1221504"/>
                  </a:cubicBezTo>
                  <a:lnTo>
                    <a:pt x="0" y="46620"/>
                  </a:lnTo>
                  <a:cubicBezTo>
                    <a:pt x="0" y="20873"/>
                    <a:pt x="20873" y="0"/>
                    <a:pt x="4662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936466" cy="13157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032D59"/>
                  </a:solidFill>
                  <a:latin typeface="Open Sans"/>
                  <a:ea typeface="Open Sans"/>
                  <a:cs typeface="Open Sans"/>
                  <a:sym typeface="Open Sans"/>
                </a:rPr>
                <a:t>Cambios en los patrones de consumo 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252337" y="7656760"/>
            <a:ext cx="2514744" cy="2301962"/>
            <a:chOff x="0" y="0"/>
            <a:chExt cx="1832777" cy="167769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32777" cy="1677699"/>
            </a:xfrm>
            <a:custGeom>
              <a:avLst/>
              <a:gdLst/>
              <a:ahLst/>
              <a:cxnLst/>
              <a:rect r="r" b="b" t="t" l="l"/>
              <a:pathLst>
                <a:path h="1677699" w="1832777">
                  <a:moveTo>
                    <a:pt x="49258" y="0"/>
                  </a:moveTo>
                  <a:lnTo>
                    <a:pt x="1783519" y="0"/>
                  </a:lnTo>
                  <a:cubicBezTo>
                    <a:pt x="1810723" y="0"/>
                    <a:pt x="1832777" y="22053"/>
                    <a:pt x="1832777" y="49258"/>
                  </a:cubicBezTo>
                  <a:lnTo>
                    <a:pt x="1832777" y="1628441"/>
                  </a:lnTo>
                  <a:cubicBezTo>
                    <a:pt x="1832777" y="1655645"/>
                    <a:pt x="1810723" y="1677699"/>
                    <a:pt x="1783519" y="1677699"/>
                  </a:cubicBezTo>
                  <a:lnTo>
                    <a:pt x="49258" y="1677699"/>
                  </a:lnTo>
                  <a:cubicBezTo>
                    <a:pt x="22053" y="1677699"/>
                    <a:pt x="0" y="1655645"/>
                    <a:pt x="0" y="1628441"/>
                  </a:cubicBezTo>
                  <a:lnTo>
                    <a:pt x="0" y="49258"/>
                  </a:lnTo>
                  <a:cubicBezTo>
                    <a:pt x="0" y="22053"/>
                    <a:pt x="22053" y="0"/>
                    <a:pt x="49258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1832777" cy="17348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32D59"/>
                  </a:solidFill>
                  <a:latin typeface="Open Sans"/>
                  <a:ea typeface="Open Sans"/>
                  <a:cs typeface="Open Sans"/>
                  <a:sym typeface="Open Sans"/>
                </a:rPr>
                <a:t>Mitigación del cambio climático y adaptación. 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617039" y="7624449"/>
            <a:ext cx="2484246" cy="1768562"/>
            <a:chOff x="0" y="0"/>
            <a:chExt cx="1810549" cy="128895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810549" cy="1288950"/>
            </a:xfrm>
            <a:custGeom>
              <a:avLst/>
              <a:gdLst/>
              <a:ahLst/>
              <a:cxnLst/>
              <a:rect r="r" b="b" t="t" l="l"/>
              <a:pathLst>
                <a:path h="1288950" w="1810549">
                  <a:moveTo>
                    <a:pt x="49863" y="0"/>
                  </a:moveTo>
                  <a:lnTo>
                    <a:pt x="1760687" y="0"/>
                  </a:lnTo>
                  <a:cubicBezTo>
                    <a:pt x="1788225" y="0"/>
                    <a:pt x="1810549" y="22324"/>
                    <a:pt x="1810549" y="49863"/>
                  </a:cubicBezTo>
                  <a:lnTo>
                    <a:pt x="1810549" y="1239087"/>
                  </a:lnTo>
                  <a:cubicBezTo>
                    <a:pt x="1810549" y="1266626"/>
                    <a:pt x="1788225" y="1288950"/>
                    <a:pt x="1760687" y="1288950"/>
                  </a:cubicBezTo>
                  <a:lnTo>
                    <a:pt x="49863" y="1288950"/>
                  </a:lnTo>
                  <a:cubicBezTo>
                    <a:pt x="22324" y="1288950"/>
                    <a:pt x="0" y="1266626"/>
                    <a:pt x="0" y="1239087"/>
                  </a:cubicBezTo>
                  <a:lnTo>
                    <a:pt x="0" y="49863"/>
                  </a:lnTo>
                  <a:cubicBezTo>
                    <a:pt x="0" y="22324"/>
                    <a:pt x="22324" y="0"/>
                    <a:pt x="49863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1810549" cy="1346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32D59"/>
                  </a:solidFill>
                  <a:latin typeface="Open Sans"/>
                  <a:ea typeface="Open Sans"/>
                  <a:cs typeface="Open Sans"/>
                  <a:sym typeface="Open Sans"/>
                </a:rPr>
                <a:t>Empleo para pequeños agricultores.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577362" y="8283032"/>
            <a:ext cx="2228667" cy="1235162"/>
            <a:chOff x="0" y="0"/>
            <a:chExt cx="1624280" cy="90020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624280" cy="900201"/>
            </a:xfrm>
            <a:custGeom>
              <a:avLst/>
              <a:gdLst/>
              <a:ahLst/>
              <a:cxnLst/>
              <a:rect r="r" b="b" t="t" l="l"/>
              <a:pathLst>
                <a:path h="900201" w="1624280">
                  <a:moveTo>
                    <a:pt x="55581" y="0"/>
                  </a:moveTo>
                  <a:lnTo>
                    <a:pt x="1568700" y="0"/>
                  </a:lnTo>
                  <a:cubicBezTo>
                    <a:pt x="1599396" y="0"/>
                    <a:pt x="1624280" y="24884"/>
                    <a:pt x="1624280" y="55581"/>
                  </a:cubicBezTo>
                  <a:lnTo>
                    <a:pt x="1624280" y="844621"/>
                  </a:lnTo>
                  <a:cubicBezTo>
                    <a:pt x="1624280" y="875317"/>
                    <a:pt x="1599396" y="900201"/>
                    <a:pt x="1568700" y="900201"/>
                  </a:cubicBezTo>
                  <a:lnTo>
                    <a:pt x="55581" y="900201"/>
                  </a:lnTo>
                  <a:cubicBezTo>
                    <a:pt x="24884" y="900201"/>
                    <a:pt x="0" y="875317"/>
                    <a:pt x="0" y="844621"/>
                  </a:cubicBezTo>
                  <a:lnTo>
                    <a:pt x="0" y="55581"/>
                  </a:lnTo>
                  <a:cubicBezTo>
                    <a:pt x="0" y="24884"/>
                    <a:pt x="24884" y="0"/>
                    <a:pt x="5558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1624280" cy="9573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32D59"/>
                  </a:solidFill>
                  <a:latin typeface="Open Sans"/>
                  <a:ea typeface="Open Sans"/>
                  <a:cs typeface="Open Sans"/>
                  <a:sym typeface="Open Sans"/>
                </a:rPr>
                <a:t>Aliviar la pobreza 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5212292" y="8316560"/>
            <a:ext cx="2245382" cy="1768562"/>
            <a:chOff x="0" y="0"/>
            <a:chExt cx="1636462" cy="128895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636462" cy="1288950"/>
            </a:xfrm>
            <a:custGeom>
              <a:avLst/>
              <a:gdLst/>
              <a:ahLst/>
              <a:cxnLst/>
              <a:rect r="r" b="b" t="t" l="l"/>
              <a:pathLst>
                <a:path h="1288950" w="1636462">
                  <a:moveTo>
                    <a:pt x="55167" y="0"/>
                  </a:moveTo>
                  <a:lnTo>
                    <a:pt x="1581295" y="0"/>
                  </a:lnTo>
                  <a:cubicBezTo>
                    <a:pt x="1611763" y="0"/>
                    <a:pt x="1636462" y="24699"/>
                    <a:pt x="1636462" y="55167"/>
                  </a:cubicBezTo>
                  <a:lnTo>
                    <a:pt x="1636462" y="1233783"/>
                  </a:lnTo>
                  <a:cubicBezTo>
                    <a:pt x="1636462" y="1248414"/>
                    <a:pt x="1630650" y="1262446"/>
                    <a:pt x="1620304" y="1272792"/>
                  </a:cubicBezTo>
                  <a:cubicBezTo>
                    <a:pt x="1609959" y="1283138"/>
                    <a:pt x="1595927" y="1288950"/>
                    <a:pt x="1581295" y="1288950"/>
                  </a:cubicBezTo>
                  <a:lnTo>
                    <a:pt x="55167" y="1288950"/>
                  </a:lnTo>
                  <a:cubicBezTo>
                    <a:pt x="40536" y="1288950"/>
                    <a:pt x="26504" y="1283138"/>
                    <a:pt x="16158" y="1272792"/>
                  </a:cubicBezTo>
                  <a:cubicBezTo>
                    <a:pt x="5812" y="1262446"/>
                    <a:pt x="0" y="1248414"/>
                    <a:pt x="0" y="1233783"/>
                  </a:cubicBezTo>
                  <a:lnTo>
                    <a:pt x="0" y="55167"/>
                  </a:lnTo>
                  <a:cubicBezTo>
                    <a:pt x="0" y="40536"/>
                    <a:pt x="5812" y="26504"/>
                    <a:pt x="16158" y="16158"/>
                  </a:cubicBezTo>
                  <a:cubicBezTo>
                    <a:pt x="26504" y="5812"/>
                    <a:pt x="40536" y="0"/>
                    <a:pt x="55167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57150"/>
              <a:ext cx="1636462" cy="1346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32D59"/>
                  </a:solidFill>
                  <a:latin typeface="Open Sans"/>
                  <a:ea typeface="Open Sans"/>
                  <a:cs typeface="Open Sans"/>
                  <a:sym typeface="Open Sans"/>
                </a:rPr>
                <a:t>Revitalizar economías rurales. </a:t>
              </a:r>
            </a:p>
          </p:txBody>
        </p:sp>
      </p:grpSp>
      <p:pic>
        <p:nvPicPr>
          <p:cNvPr name="Picture 24" id="2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986919" y="5143500"/>
            <a:ext cx="2451855" cy="2567388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3724006" y="5642602"/>
            <a:ext cx="2673958" cy="2673958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2029281" y="4832392"/>
            <a:ext cx="2786940" cy="288802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9475971" y="5593777"/>
            <a:ext cx="2431448" cy="2671921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7114903" y="4745954"/>
            <a:ext cx="1868903" cy="2816411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5311520" y="6201765"/>
            <a:ext cx="2319255" cy="2075733"/>
          </a:xfrm>
          <a:prstGeom prst="rect">
            <a:avLst/>
          </a:prstGeom>
        </p:spPr>
      </p:pic>
      <p:sp>
        <p:nvSpPr>
          <p:cNvPr name="TextBox 30" id="30"/>
          <p:cNvSpPr txBox="true"/>
          <p:nvPr/>
        </p:nvSpPr>
        <p:spPr>
          <a:xfrm rot="0">
            <a:off x="775773" y="3260725"/>
            <a:ext cx="16996285" cy="182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b="true" sz="34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 se cuantifican en absoluto o parcialmente otros muchos beneficios directos e indirectos asociados al agua (socioculturales o medioambientales):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10737244">
            <a:off x="9556118" y="-147910"/>
            <a:ext cx="8703983" cy="3136218"/>
          </a:xfrm>
          <a:custGeom>
            <a:avLst/>
            <a:gdLst/>
            <a:ahLst/>
            <a:cxnLst/>
            <a:rect r="r" b="b" t="t" l="l"/>
            <a:pathLst>
              <a:path h="3136218" w="8703983">
                <a:moveTo>
                  <a:pt x="8703983" y="0"/>
                </a:moveTo>
                <a:lnTo>
                  <a:pt x="0" y="0"/>
                </a:lnTo>
                <a:lnTo>
                  <a:pt x="0" y="3136218"/>
                </a:lnTo>
                <a:lnTo>
                  <a:pt x="8703983" y="3136218"/>
                </a:lnTo>
                <a:lnTo>
                  <a:pt x="87039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766849" y="180647"/>
            <a:ext cx="16457319" cy="283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200"/>
              </a:lnSpc>
              <a:spcBef>
                <a:spcPct val="0"/>
              </a:spcBef>
            </a:pPr>
            <a:r>
              <a:rPr lang="en-US" b="true" sz="8000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¡FELICIDADES A TODOS USTEDES!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357493" y="5397898"/>
            <a:ext cx="10368053" cy="3898472"/>
            <a:chOff x="0" y="0"/>
            <a:chExt cx="7864394" cy="295707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864394" cy="2957076"/>
            </a:xfrm>
            <a:custGeom>
              <a:avLst/>
              <a:gdLst/>
              <a:ahLst/>
              <a:cxnLst/>
              <a:rect r="r" b="b" t="t" l="l"/>
              <a:pathLst>
                <a:path h="2957076" w="7864394">
                  <a:moveTo>
                    <a:pt x="23148" y="0"/>
                  </a:moveTo>
                  <a:lnTo>
                    <a:pt x="7841245" y="0"/>
                  </a:lnTo>
                  <a:cubicBezTo>
                    <a:pt x="7847385" y="0"/>
                    <a:pt x="7853273" y="2439"/>
                    <a:pt x="7857613" y="6780"/>
                  </a:cubicBezTo>
                  <a:cubicBezTo>
                    <a:pt x="7861955" y="11121"/>
                    <a:pt x="7864394" y="17009"/>
                    <a:pt x="7864394" y="23148"/>
                  </a:cubicBezTo>
                  <a:lnTo>
                    <a:pt x="7864394" y="2933928"/>
                  </a:lnTo>
                  <a:cubicBezTo>
                    <a:pt x="7864394" y="2940067"/>
                    <a:pt x="7861955" y="2945955"/>
                    <a:pt x="7857613" y="2950296"/>
                  </a:cubicBezTo>
                  <a:cubicBezTo>
                    <a:pt x="7853273" y="2954637"/>
                    <a:pt x="7847385" y="2957076"/>
                    <a:pt x="7841245" y="2957076"/>
                  </a:cubicBezTo>
                  <a:lnTo>
                    <a:pt x="23148" y="2957076"/>
                  </a:lnTo>
                  <a:cubicBezTo>
                    <a:pt x="10364" y="2957076"/>
                    <a:pt x="0" y="2946712"/>
                    <a:pt x="0" y="2933928"/>
                  </a:cubicBezTo>
                  <a:lnTo>
                    <a:pt x="0" y="23148"/>
                  </a:lnTo>
                  <a:cubicBezTo>
                    <a:pt x="0" y="17009"/>
                    <a:pt x="2439" y="11121"/>
                    <a:pt x="6780" y="6780"/>
                  </a:cubicBezTo>
                  <a:cubicBezTo>
                    <a:pt x="11121" y="2439"/>
                    <a:pt x="17009" y="0"/>
                    <a:pt x="23148" y="0"/>
                  </a:cubicBezTo>
                  <a:close/>
                </a:path>
              </a:pathLst>
            </a:custGeom>
            <a:solidFill>
              <a:srgbClr val="59BCD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66675"/>
              <a:ext cx="7864394" cy="3023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00"/>
                </a:lnSpc>
              </a:pPr>
              <a:r>
                <a:rPr lang="en-US" sz="3500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Sin embargo, preparamos una </a:t>
              </a:r>
              <a:r>
                <a:rPr lang="en-US" b="true" sz="3500" i="true">
                  <a:solidFill>
                    <a:srgbClr val="FFFFFF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última prueba</a:t>
              </a:r>
              <a:r>
                <a:rPr lang="en-US" sz="3500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. </a:t>
              </a:r>
            </a:p>
            <a:p>
              <a:pPr algn="ctr">
                <a:lnSpc>
                  <a:spcPts val="4900"/>
                </a:lnSpc>
              </a:pPr>
            </a:p>
            <a:p>
              <a:pPr algn="ctr">
                <a:lnSpc>
                  <a:spcPts val="4900"/>
                </a:lnSpc>
              </a:pPr>
              <a:r>
                <a:rPr lang="en-US" sz="3500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Les</a:t>
              </a:r>
              <a:r>
                <a:rPr lang="en-US" sz="3500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retamos a responder las preguntas de la Rueda de la Suerte. </a:t>
              </a:r>
            </a:p>
            <a:p>
              <a:pPr algn="ctr">
                <a:lnSpc>
                  <a:spcPts val="4900"/>
                </a:lnSpc>
              </a:pPr>
            </a:p>
            <a:p>
              <a:pPr algn="ctr" marL="0" indent="0" lvl="1">
                <a:lnSpc>
                  <a:spcPts val="4900"/>
                </a:lnSpc>
                <a:spcBef>
                  <a:spcPct val="0"/>
                </a:spcBef>
              </a:pPr>
              <a:r>
                <a:rPr lang="en-US" b="true" sz="35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¿Podrán lograr este último reto? 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848144" y="8930730"/>
            <a:ext cx="7033390" cy="7137204"/>
          </a:xfrm>
          <a:custGeom>
            <a:avLst/>
            <a:gdLst/>
            <a:ahLst/>
            <a:cxnLst/>
            <a:rect r="r" b="b" t="t" l="l"/>
            <a:pathLst>
              <a:path h="7137204" w="7033390">
                <a:moveTo>
                  <a:pt x="0" y="0"/>
                </a:moveTo>
                <a:lnTo>
                  <a:pt x="7033390" y="0"/>
                </a:lnTo>
                <a:lnTo>
                  <a:pt x="7033390" y="7137204"/>
                </a:lnTo>
                <a:lnTo>
                  <a:pt x="0" y="7137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504408" y="-6286978"/>
            <a:ext cx="8345920" cy="8469107"/>
          </a:xfrm>
          <a:custGeom>
            <a:avLst/>
            <a:gdLst/>
            <a:ahLst/>
            <a:cxnLst/>
            <a:rect r="r" b="b" t="t" l="l"/>
            <a:pathLst>
              <a:path h="8469107" w="8345920">
                <a:moveTo>
                  <a:pt x="0" y="0"/>
                </a:moveTo>
                <a:lnTo>
                  <a:pt x="8345919" y="0"/>
                </a:lnTo>
                <a:lnTo>
                  <a:pt x="8345919" y="8469106"/>
                </a:lnTo>
                <a:lnTo>
                  <a:pt x="0" y="8469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357493" y="3257010"/>
            <a:ext cx="10255111" cy="1886490"/>
            <a:chOff x="0" y="0"/>
            <a:chExt cx="13673481" cy="2515320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13673481" cy="2515320"/>
              <a:chOff x="0" y="0"/>
              <a:chExt cx="7778725" cy="143094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7778724" cy="1430944"/>
              </a:xfrm>
              <a:custGeom>
                <a:avLst/>
                <a:gdLst/>
                <a:ahLst/>
                <a:cxnLst/>
                <a:rect r="r" b="b" t="t" l="l"/>
                <a:pathLst>
                  <a:path h="1430944" w="7778724">
                    <a:moveTo>
                      <a:pt x="23403" y="0"/>
                    </a:moveTo>
                    <a:lnTo>
                      <a:pt x="7755321" y="0"/>
                    </a:lnTo>
                    <a:cubicBezTo>
                      <a:pt x="7761529" y="0"/>
                      <a:pt x="7767481" y="2466"/>
                      <a:pt x="7771870" y="6855"/>
                    </a:cubicBezTo>
                    <a:cubicBezTo>
                      <a:pt x="7776259" y="11243"/>
                      <a:pt x="7778724" y="17196"/>
                      <a:pt x="7778724" y="23403"/>
                    </a:cubicBezTo>
                    <a:lnTo>
                      <a:pt x="7778724" y="1407541"/>
                    </a:lnTo>
                    <a:cubicBezTo>
                      <a:pt x="7778724" y="1413748"/>
                      <a:pt x="7776259" y="1419700"/>
                      <a:pt x="7771870" y="1424089"/>
                    </a:cubicBezTo>
                    <a:cubicBezTo>
                      <a:pt x="7767481" y="1428478"/>
                      <a:pt x="7761529" y="1430944"/>
                      <a:pt x="7755321" y="1430944"/>
                    </a:cubicBezTo>
                    <a:lnTo>
                      <a:pt x="23403" y="1430944"/>
                    </a:lnTo>
                    <a:cubicBezTo>
                      <a:pt x="17196" y="1430944"/>
                      <a:pt x="11243" y="1428478"/>
                      <a:pt x="6855" y="1424089"/>
                    </a:cubicBezTo>
                    <a:cubicBezTo>
                      <a:pt x="2466" y="1419700"/>
                      <a:pt x="0" y="1413748"/>
                      <a:pt x="0" y="1407541"/>
                    </a:cubicBezTo>
                    <a:lnTo>
                      <a:pt x="0" y="23403"/>
                    </a:lnTo>
                    <a:cubicBezTo>
                      <a:pt x="0" y="17196"/>
                      <a:pt x="2466" y="11243"/>
                      <a:pt x="6855" y="6855"/>
                    </a:cubicBezTo>
                    <a:cubicBezTo>
                      <a:pt x="11243" y="2466"/>
                      <a:pt x="17196" y="0"/>
                      <a:pt x="23403" y="0"/>
                    </a:cubicBezTo>
                    <a:close/>
                  </a:path>
                </a:pathLst>
              </a:custGeom>
              <a:solidFill>
                <a:srgbClr val="59BCDE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66675"/>
                <a:ext cx="7778725" cy="149761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1">
                  <a:lnSpc>
                    <a:spcPts val="4900"/>
                  </a:lnSpc>
                  <a:spcBef>
                    <a:spcPct val="0"/>
                  </a:spcBef>
                </a:pPr>
                <a:r>
                  <a:rPr lang="en-US" b="true" sz="350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Lograron terminar de manera exitosa todo el programa de capacitación. </a:t>
                </a:r>
              </a:p>
            </p:txBody>
          </p:sp>
        </p:grpSp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0">
              <a:off x="11068704" y="899978"/>
              <a:ext cx="2254188" cy="1284887"/>
            </a:xfrm>
            <a:prstGeom prst="rect">
              <a:avLst/>
            </a:prstGeom>
          </p:spPr>
        </p:pic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7">
            <a:alphaModFix amt="60000"/>
          </a:blip>
          <a:srcRect l="0" t="0" r="0" b="0"/>
          <a:stretch>
            <a:fillRect/>
          </a:stretch>
        </p:blipFill>
        <p:spPr>
          <a:xfrm flipH="false" flipV="false" rot="0">
            <a:off x="1028700" y="124229"/>
            <a:ext cx="2575975" cy="2575975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7">
            <a:alphaModFix amt="60000"/>
          </a:blip>
          <a:srcRect l="0" t="0" r="0" b="0"/>
          <a:stretch>
            <a:fillRect/>
          </a:stretch>
        </p:blipFill>
        <p:spPr>
          <a:xfrm flipH="false" flipV="false" rot="0">
            <a:off x="3604675" y="-7983"/>
            <a:ext cx="2591941" cy="2591941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7">
            <a:alphaModFix amt="60000"/>
          </a:blip>
          <a:srcRect l="0" t="0" r="0" b="0"/>
          <a:stretch>
            <a:fillRect/>
          </a:stretch>
        </p:blipFill>
        <p:spPr>
          <a:xfrm flipH="false" flipV="false" rot="0">
            <a:off x="6196616" y="0"/>
            <a:ext cx="2856364" cy="2856364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1324172" y="-7983"/>
            <a:ext cx="2840399" cy="2840399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7">
            <a:alphaModFix amt="60000"/>
          </a:blip>
          <a:srcRect l="0" t="0" r="0" b="0"/>
          <a:stretch>
            <a:fillRect/>
          </a:stretch>
        </p:blipFill>
        <p:spPr>
          <a:xfrm flipH="false" flipV="false" rot="0">
            <a:off x="8715492" y="-7983"/>
            <a:ext cx="2856364" cy="2856364"/>
          </a:xfrm>
          <a:prstGeom prst="rect">
            <a:avLst/>
          </a:prstGeom>
        </p:spPr>
      </p:pic>
      <p:sp>
        <p:nvSpPr>
          <p:cNvPr name="Freeform 19" id="19"/>
          <p:cNvSpPr/>
          <p:nvPr/>
        </p:nvSpPr>
        <p:spPr>
          <a:xfrm flipH="false" flipV="false" rot="0">
            <a:off x="10096547" y="7941642"/>
            <a:ext cx="12980982" cy="2454586"/>
          </a:xfrm>
          <a:custGeom>
            <a:avLst/>
            <a:gdLst/>
            <a:ahLst/>
            <a:cxnLst/>
            <a:rect r="r" b="b" t="t" l="l"/>
            <a:pathLst>
              <a:path h="2454586" w="12980982">
                <a:moveTo>
                  <a:pt x="0" y="0"/>
                </a:moveTo>
                <a:lnTo>
                  <a:pt x="12980982" y="0"/>
                </a:lnTo>
                <a:lnTo>
                  <a:pt x="12980982" y="2454585"/>
                </a:lnTo>
                <a:lnTo>
                  <a:pt x="0" y="24545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533311" y="7705990"/>
            <a:ext cx="1344524" cy="1224739"/>
          </a:xfrm>
          <a:custGeom>
            <a:avLst/>
            <a:gdLst/>
            <a:ahLst/>
            <a:cxnLst/>
            <a:rect r="r" b="b" t="t" l="l"/>
            <a:pathLst>
              <a:path h="1224739" w="1344524">
                <a:moveTo>
                  <a:pt x="0" y="0"/>
                </a:moveTo>
                <a:lnTo>
                  <a:pt x="1344524" y="0"/>
                </a:lnTo>
                <a:lnTo>
                  <a:pt x="1344524" y="1224740"/>
                </a:lnTo>
                <a:lnTo>
                  <a:pt x="0" y="12247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284322" y="2182128"/>
            <a:ext cx="6974978" cy="8434500"/>
          </a:xfrm>
          <a:custGeom>
            <a:avLst/>
            <a:gdLst/>
            <a:ahLst/>
            <a:cxnLst/>
            <a:rect r="r" b="b" t="t" l="l"/>
            <a:pathLst>
              <a:path h="8434500" w="6974978">
                <a:moveTo>
                  <a:pt x="0" y="0"/>
                </a:moveTo>
                <a:lnTo>
                  <a:pt x="6974978" y="0"/>
                </a:lnTo>
                <a:lnTo>
                  <a:pt x="6974978" y="8434500"/>
                </a:lnTo>
                <a:lnTo>
                  <a:pt x="0" y="84345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069731" y="7347134"/>
            <a:ext cx="1349280" cy="1229071"/>
          </a:xfrm>
          <a:custGeom>
            <a:avLst/>
            <a:gdLst/>
            <a:ahLst/>
            <a:cxnLst/>
            <a:rect r="r" b="b" t="t" l="l"/>
            <a:pathLst>
              <a:path h="1229071" w="1349280">
                <a:moveTo>
                  <a:pt x="0" y="0"/>
                </a:moveTo>
                <a:lnTo>
                  <a:pt x="1349280" y="0"/>
                </a:lnTo>
                <a:lnTo>
                  <a:pt x="1349280" y="1229071"/>
                </a:lnTo>
                <a:lnTo>
                  <a:pt x="0" y="122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914776" y="8318360"/>
            <a:ext cx="1344524" cy="1224739"/>
          </a:xfrm>
          <a:custGeom>
            <a:avLst/>
            <a:gdLst/>
            <a:ahLst/>
            <a:cxnLst/>
            <a:rect r="r" b="b" t="t" l="l"/>
            <a:pathLst>
              <a:path h="1224739" w="1344524">
                <a:moveTo>
                  <a:pt x="0" y="0"/>
                </a:moveTo>
                <a:lnTo>
                  <a:pt x="1344524" y="0"/>
                </a:lnTo>
                <a:lnTo>
                  <a:pt x="1344524" y="1224740"/>
                </a:lnTo>
                <a:lnTo>
                  <a:pt x="0" y="12247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943476" y="8071631"/>
            <a:ext cx="1344524" cy="1224739"/>
          </a:xfrm>
          <a:custGeom>
            <a:avLst/>
            <a:gdLst/>
            <a:ahLst/>
            <a:cxnLst/>
            <a:rect r="r" b="b" t="t" l="l"/>
            <a:pathLst>
              <a:path h="1224739" w="1344524">
                <a:moveTo>
                  <a:pt x="0" y="0"/>
                </a:moveTo>
                <a:lnTo>
                  <a:pt x="1344524" y="0"/>
                </a:lnTo>
                <a:lnTo>
                  <a:pt x="1344524" y="1224739"/>
                </a:lnTo>
                <a:lnTo>
                  <a:pt x="0" y="1224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324172" y="8071631"/>
            <a:ext cx="1344524" cy="1224739"/>
          </a:xfrm>
          <a:custGeom>
            <a:avLst/>
            <a:gdLst/>
            <a:ahLst/>
            <a:cxnLst/>
            <a:rect r="r" b="b" t="t" l="l"/>
            <a:pathLst>
              <a:path h="1224739" w="1344524">
                <a:moveTo>
                  <a:pt x="0" y="0"/>
                </a:moveTo>
                <a:lnTo>
                  <a:pt x="1344524" y="0"/>
                </a:lnTo>
                <a:lnTo>
                  <a:pt x="1344524" y="1224739"/>
                </a:lnTo>
                <a:lnTo>
                  <a:pt x="0" y="1224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074486" y="8684000"/>
            <a:ext cx="1344524" cy="1224739"/>
          </a:xfrm>
          <a:custGeom>
            <a:avLst/>
            <a:gdLst/>
            <a:ahLst/>
            <a:cxnLst/>
            <a:rect r="r" b="b" t="t" l="l"/>
            <a:pathLst>
              <a:path h="1224739" w="1344524">
                <a:moveTo>
                  <a:pt x="0" y="0"/>
                </a:moveTo>
                <a:lnTo>
                  <a:pt x="1344525" y="0"/>
                </a:lnTo>
                <a:lnTo>
                  <a:pt x="1344525" y="1224740"/>
                </a:lnTo>
                <a:lnTo>
                  <a:pt x="0" y="12247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164570" y="8930730"/>
            <a:ext cx="1344524" cy="1224739"/>
          </a:xfrm>
          <a:custGeom>
            <a:avLst/>
            <a:gdLst/>
            <a:ahLst/>
            <a:cxnLst/>
            <a:rect r="r" b="b" t="t" l="l"/>
            <a:pathLst>
              <a:path h="1224739" w="1344524">
                <a:moveTo>
                  <a:pt x="0" y="0"/>
                </a:moveTo>
                <a:lnTo>
                  <a:pt x="1344525" y="0"/>
                </a:lnTo>
                <a:lnTo>
                  <a:pt x="1344525" y="1224739"/>
                </a:lnTo>
                <a:lnTo>
                  <a:pt x="0" y="1224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6271214" y="8930730"/>
            <a:ext cx="1344524" cy="1224739"/>
          </a:xfrm>
          <a:custGeom>
            <a:avLst/>
            <a:gdLst/>
            <a:ahLst/>
            <a:cxnLst/>
            <a:rect r="r" b="b" t="t" l="l"/>
            <a:pathLst>
              <a:path h="1224739" w="1344524">
                <a:moveTo>
                  <a:pt x="0" y="0"/>
                </a:moveTo>
                <a:lnTo>
                  <a:pt x="1344524" y="0"/>
                </a:lnTo>
                <a:lnTo>
                  <a:pt x="1344524" y="1224739"/>
                </a:lnTo>
                <a:lnTo>
                  <a:pt x="0" y="1224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0612604" y="8930730"/>
            <a:ext cx="1344524" cy="1224739"/>
          </a:xfrm>
          <a:custGeom>
            <a:avLst/>
            <a:gdLst/>
            <a:ahLst/>
            <a:cxnLst/>
            <a:rect r="r" b="b" t="t" l="l"/>
            <a:pathLst>
              <a:path h="1224739" w="1344524">
                <a:moveTo>
                  <a:pt x="0" y="0"/>
                </a:moveTo>
                <a:lnTo>
                  <a:pt x="1344524" y="0"/>
                </a:lnTo>
                <a:lnTo>
                  <a:pt x="1344524" y="1224739"/>
                </a:lnTo>
                <a:lnTo>
                  <a:pt x="0" y="1224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99825" y="2590367"/>
            <a:ext cx="13088350" cy="4627460"/>
            <a:chOff x="0" y="0"/>
            <a:chExt cx="3447137" cy="12187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47137" cy="1218755"/>
            </a:xfrm>
            <a:custGeom>
              <a:avLst/>
              <a:gdLst/>
              <a:ahLst/>
              <a:cxnLst/>
              <a:rect r="r" b="b" t="t" l="l"/>
              <a:pathLst>
                <a:path h="1218755" w="3447137">
                  <a:moveTo>
                    <a:pt x="0" y="0"/>
                  </a:moveTo>
                  <a:lnTo>
                    <a:pt x="3447137" y="0"/>
                  </a:lnTo>
                  <a:lnTo>
                    <a:pt x="3447137" y="1218755"/>
                  </a:lnTo>
                  <a:lnTo>
                    <a:pt x="0" y="12187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3447137" cy="12663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446492" y="4062339"/>
            <a:ext cx="11395016" cy="1517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207"/>
              </a:lnSpc>
              <a:spcBef>
                <a:spcPct val="0"/>
              </a:spcBef>
            </a:pPr>
            <a:r>
              <a:rPr lang="en-US" b="true" sz="8719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MUCHAS GRACIAS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143325" y="3462390"/>
            <a:ext cx="3144675" cy="4381283"/>
          </a:xfrm>
          <a:custGeom>
            <a:avLst/>
            <a:gdLst/>
            <a:ahLst/>
            <a:cxnLst/>
            <a:rect r="r" b="b" t="t" l="l"/>
            <a:pathLst>
              <a:path h="4381283" w="3144675">
                <a:moveTo>
                  <a:pt x="0" y="0"/>
                </a:moveTo>
                <a:lnTo>
                  <a:pt x="3144675" y="0"/>
                </a:lnTo>
                <a:lnTo>
                  <a:pt x="3144675" y="4381283"/>
                </a:lnTo>
                <a:lnTo>
                  <a:pt x="0" y="43812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040238" y="8818419"/>
            <a:ext cx="1351307" cy="2134997"/>
          </a:xfrm>
          <a:custGeom>
            <a:avLst/>
            <a:gdLst/>
            <a:ahLst/>
            <a:cxnLst/>
            <a:rect r="r" b="b" t="t" l="l"/>
            <a:pathLst>
              <a:path h="2134997" w="1351307">
                <a:moveTo>
                  <a:pt x="0" y="0"/>
                </a:moveTo>
                <a:lnTo>
                  <a:pt x="1351308" y="0"/>
                </a:lnTo>
                <a:lnTo>
                  <a:pt x="1351308" y="2134997"/>
                </a:lnTo>
                <a:lnTo>
                  <a:pt x="0" y="2134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3200" y="4904097"/>
            <a:ext cx="3732836" cy="5566074"/>
          </a:xfrm>
          <a:custGeom>
            <a:avLst/>
            <a:gdLst/>
            <a:ahLst/>
            <a:cxnLst/>
            <a:rect r="r" b="b" t="t" l="l"/>
            <a:pathLst>
              <a:path h="5566074" w="3732836">
                <a:moveTo>
                  <a:pt x="0" y="0"/>
                </a:moveTo>
                <a:lnTo>
                  <a:pt x="3732836" y="0"/>
                </a:lnTo>
                <a:lnTo>
                  <a:pt x="3732836" y="5566074"/>
                </a:lnTo>
                <a:lnTo>
                  <a:pt x="0" y="5566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295008" y="6321592"/>
            <a:ext cx="4064362" cy="4537998"/>
          </a:xfrm>
          <a:custGeom>
            <a:avLst/>
            <a:gdLst/>
            <a:ahLst/>
            <a:cxnLst/>
            <a:rect r="r" b="b" t="t" l="l"/>
            <a:pathLst>
              <a:path h="4537998" w="4064362">
                <a:moveTo>
                  <a:pt x="0" y="0"/>
                </a:moveTo>
                <a:lnTo>
                  <a:pt x="4064362" y="0"/>
                </a:lnTo>
                <a:lnTo>
                  <a:pt x="4064362" y="4537998"/>
                </a:lnTo>
                <a:lnTo>
                  <a:pt x="0" y="4537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030250" y="7570252"/>
            <a:ext cx="2173256" cy="3383164"/>
          </a:xfrm>
          <a:custGeom>
            <a:avLst/>
            <a:gdLst/>
            <a:ahLst/>
            <a:cxnLst/>
            <a:rect r="r" b="b" t="t" l="l"/>
            <a:pathLst>
              <a:path h="3383164" w="2173256">
                <a:moveTo>
                  <a:pt x="0" y="0"/>
                </a:moveTo>
                <a:lnTo>
                  <a:pt x="2173256" y="0"/>
                </a:lnTo>
                <a:lnTo>
                  <a:pt x="2173256" y="3383164"/>
                </a:lnTo>
                <a:lnTo>
                  <a:pt x="0" y="3383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00978" y="-311560"/>
            <a:ext cx="4135959" cy="2497085"/>
          </a:xfrm>
          <a:custGeom>
            <a:avLst/>
            <a:gdLst/>
            <a:ahLst/>
            <a:cxnLst/>
            <a:rect r="r" b="b" t="t" l="l"/>
            <a:pathLst>
              <a:path h="2497085" w="4135959">
                <a:moveTo>
                  <a:pt x="0" y="0"/>
                </a:moveTo>
                <a:lnTo>
                  <a:pt x="4135959" y="0"/>
                </a:lnTo>
                <a:lnTo>
                  <a:pt x="4135959" y="2497086"/>
                </a:lnTo>
                <a:lnTo>
                  <a:pt x="0" y="24970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113314" y="8236436"/>
            <a:ext cx="2349372" cy="2623154"/>
          </a:xfrm>
          <a:custGeom>
            <a:avLst/>
            <a:gdLst/>
            <a:ahLst/>
            <a:cxnLst/>
            <a:rect r="r" b="b" t="t" l="l"/>
            <a:pathLst>
              <a:path h="2623154" w="2349372">
                <a:moveTo>
                  <a:pt x="0" y="0"/>
                </a:moveTo>
                <a:lnTo>
                  <a:pt x="2349372" y="0"/>
                </a:lnTo>
                <a:lnTo>
                  <a:pt x="2349372" y="2623154"/>
                </a:lnTo>
                <a:lnTo>
                  <a:pt x="0" y="2623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391546" y="6660978"/>
            <a:ext cx="2915430" cy="4606232"/>
          </a:xfrm>
          <a:custGeom>
            <a:avLst/>
            <a:gdLst/>
            <a:ahLst/>
            <a:cxnLst/>
            <a:rect r="r" b="b" t="t" l="l"/>
            <a:pathLst>
              <a:path h="4606232" w="2915430">
                <a:moveTo>
                  <a:pt x="0" y="0"/>
                </a:moveTo>
                <a:lnTo>
                  <a:pt x="2915430" y="0"/>
                </a:lnTo>
                <a:lnTo>
                  <a:pt x="2915430" y="4606231"/>
                </a:lnTo>
                <a:lnTo>
                  <a:pt x="0" y="460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513266" y="8964093"/>
            <a:ext cx="1000692" cy="1557803"/>
          </a:xfrm>
          <a:custGeom>
            <a:avLst/>
            <a:gdLst/>
            <a:ahLst/>
            <a:cxnLst/>
            <a:rect r="r" b="b" t="t" l="l"/>
            <a:pathLst>
              <a:path h="1557803" w="1000692">
                <a:moveTo>
                  <a:pt x="0" y="0"/>
                </a:moveTo>
                <a:lnTo>
                  <a:pt x="1000692" y="0"/>
                </a:lnTo>
                <a:lnTo>
                  <a:pt x="1000692" y="1557803"/>
                </a:lnTo>
                <a:lnTo>
                  <a:pt x="0" y="1557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095721" y="-728558"/>
            <a:ext cx="4135959" cy="2497085"/>
          </a:xfrm>
          <a:custGeom>
            <a:avLst/>
            <a:gdLst/>
            <a:ahLst/>
            <a:cxnLst/>
            <a:rect r="r" b="b" t="t" l="l"/>
            <a:pathLst>
              <a:path h="2497085" w="4135959">
                <a:moveTo>
                  <a:pt x="0" y="0"/>
                </a:moveTo>
                <a:lnTo>
                  <a:pt x="4135959" y="0"/>
                </a:lnTo>
                <a:lnTo>
                  <a:pt x="4135959" y="2497086"/>
                </a:lnTo>
                <a:lnTo>
                  <a:pt x="0" y="24970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87995" y="-2998787"/>
            <a:ext cx="7033390" cy="7137204"/>
          </a:xfrm>
          <a:custGeom>
            <a:avLst/>
            <a:gdLst/>
            <a:ahLst/>
            <a:cxnLst/>
            <a:rect r="r" b="b" t="t" l="l"/>
            <a:pathLst>
              <a:path h="7137204" w="7033390">
                <a:moveTo>
                  <a:pt x="0" y="0"/>
                </a:moveTo>
                <a:lnTo>
                  <a:pt x="7033390" y="0"/>
                </a:lnTo>
                <a:lnTo>
                  <a:pt x="7033390" y="7137203"/>
                </a:lnTo>
                <a:lnTo>
                  <a:pt x="0" y="7137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5570529" y="-2161370"/>
            <a:ext cx="3377542" cy="4710414"/>
          </a:xfrm>
          <a:custGeom>
            <a:avLst/>
            <a:gdLst/>
            <a:ahLst/>
            <a:cxnLst/>
            <a:rect r="r" b="b" t="t" l="l"/>
            <a:pathLst>
              <a:path h="4710414" w="3377542">
                <a:moveTo>
                  <a:pt x="3377542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2" y="4710415"/>
                </a:lnTo>
                <a:lnTo>
                  <a:pt x="3377542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18388" y="2372200"/>
            <a:ext cx="1762498" cy="1766216"/>
          </a:xfrm>
          <a:custGeom>
            <a:avLst/>
            <a:gdLst/>
            <a:ahLst/>
            <a:cxnLst/>
            <a:rect r="r" b="b" t="t" l="l"/>
            <a:pathLst>
              <a:path h="1766216" w="1762498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55708" y="4874698"/>
            <a:ext cx="3777050" cy="5632001"/>
          </a:xfrm>
          <a:custGeom>
            <a:avLst/>
            <a:gdLst/>
            <a:ahLst/>
            <a:cxnLst/>
            <a:rect r="r" b="b" t="t" l="l"/>
            <a:pathLst>
              <a:path h="5632001" w="3777050">
                <a:moveTo>
                  <a:pt x="0" y="0"/>
                </a:moveTo>
                <a:lnTo>
                  <a:pt x="3777049" y="0"/>
                </a:lnTo>
                <a:lnTo>
                  <a:pt x="3777049" y="5632001"/>
                </a:lnTo>
                <a:lnTo>
                  <a:pt x="0" y="56320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01129" y="1028700"/>
            <a:ext cx="7180326" cy="8229600"/>
          </a:xfrm>
          <a:custGeom>
            <a:avLst/>
            <a:gdLst/>
            <a:ahLst/>
            <a:cxnLst/>
            <a:rect r="r" b="b" t="t" l="l"/>
            <a:pathLst>
              <a:path h="8229600" w="7180326">
                <a:moveTo>
                  <a:pt x="0" y="0"/>
                </a:moveTo>
                <a:lnTo>
                  <a:pt x="7180326" y="0"/>
                </a:lnTo>
                <a:lnTo>
                  <a:pt x="71803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521341" y="7994636"/>
            <a:ext cx="1888525" cy="2816000"/>
          </a:xfrm>
          <a:custGeom>
            <a:avLst/>
            <a:gdLst/>
            <a:ahLst/>
            <a:cxnLst/>
            <a:rect r="r" b="b" t="t" l="l"/>
            <a:pathLst>
              <a:path h="2816000" w="1888525">
                <a:moveTo>
                  <a:pt x="0" y="0"/>
                </a:moveTo>
                <a:lnTo>
                  <a:pt x="1888525" y="0"/>
                </a:lnTo>
                <a:lnTo>
                  <a:pt x="1888525" y="2816001"/>
                </a:lnTo>
                <a:lnTo>
                  <a:pt x="0" y="28160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7098" y="1326050"/>
            <a:ext cx="785450" cy="787107"/>
          </a:xfrm>
          <a:custGeom>
            <a:avLst/>
            <a:gdLst/>
            <a:ahLst/>
            <a:cxnLst/>
            <a:rect r="r" b="b" t="t" l="l"/>
            <a:pathLst>
              <a:path h="787107" w="785450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254455" y="811747"/>
            <a:ext cx="432993" cy="433907"/>
          </a:xfrm>
          <a:custGeom>
            <a:avLst/>
            <a:gdLst/>
            <a:ahLst/>
            <a:cxnLst/>
            <a:rect r="r" b="b" t="t" l="l"/>
            <a:pathLst>
              <a:path h="433907" w="432993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144000" y="7184753"/>
            <a:ext cx="3714257" cy="4147094"/>
          </a:xfrm>
          <a:custGeom>
            <a:avLst/>
            <a:gdLst/>
            <a:ahLst/>
            <a:cxnLst/>
            <a:rect r="r" b="b" t="t" l="l"/>
            <a:pathLst>
              <a:path h="4147094" w="3714257">
                <a:moveTo>
                  <a:pt x="0" y="0"/>
                </a:moveTo>
                <a:lnTo>
                  <a:pt x="3714257" y="0"/>
                </a:lnTo>
                <a:lnTo>
                  <a:pt x="3714257" y="4147094"/>
                </a:lnTo>
                <a:lnTo>
                  <a:pt x="0" y="414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597445" y="1192700"/>
            <a:ext cx="5776082" cy="1059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CONTENIDO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3260234" y="2938427"/>
            <a:ext cx="9071434" cy="1165941"/>
            <a:chOff x="0" y="0"/>
            <a:chExt cx="12095246" cy="1554587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12095246" cy="1554587"/>
              <a:chOff x="0" y="0"/>
              <a:chExt cx="2389184" cy="30707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389184" cy="307079"/>
              </a:xfrm>
              <a:custGeom>
                <a:avLst/>
                <a:gdLst/>
                <a:ahLst/>
                <a:cxnLst/>
                <a:rect r="r" b="b" t="t" l="l"/>
                <a:pathLst>
                  <a:path h="307079" w="2389184">
                    <a:moveTo>
                      <a:pt x="43525" y="0"/>
                    </a:moveTo>
                    <a:lnTo>
                      <a:pt x="2345659" y="0"/>
                    </a:lnTo>
                    <a:cubicBezTo>
                      <a:pt x="2369697" y="0"/>
                      <a:pt x="2389184" y="19487"/>
                      <a:pt x="2389184" y="43525"/>
                    </a:cubicBezTo>
                    <a:lnTo>
                      <a:pt x="2389184" y="263554"/>
                    </a:lnTo>
                    <a:cubicBezTo>
                      <a:pt x="2389184" y="287592"/>
                      <a:pt x="2369697" y="307079"/>
                      <a:pt x="2345659" y="307079"/>
                    </a:cubicBezTo>
                    <a:lnTo>
                      <a:pt x="43525" y="307079"/>
                    </a:lnTo>
                    <a:cubicBezTo>
                      <a:pt x="31982" y="307079"/>
                      <a:pt x="20911" y="302493"/>
                      <a:pt x="12748" y="294331"/>
                    </a:cubicBezTo>
                    <a:cubicBezTo>
                      <a:pt x="4586" y="286168"/>
                      <a:pt x="0" y="275097"/>
                      <a:pt x="0" y="263554"/>
                    </a:cubicBezTo>
                    <a:lnTo>
                      <a:pt x="0" y="43525"/>
                    </a:lnTo>
                    <a:cubicBezTo>
                      <a:pt x="0" y="19487"/>
                      <a:pt x="19487" y="0"/>
                      <a:pt x="43525" y="0"/>
                    </a:cubicBezTo>
                    <a:close/>
                  </a:path>
                </a:pathLst>
              </a:custGeom>
              <a:solidFill>
                <a:srgbClr val="F0F9FA">
                  <a:alpha val="62745"/>
                </a:srgbClr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0"/>
                <a:ext cx="2389184" cy="30707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62"/>
                  </a:lnSpc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348143" y="528562"/>
              <a:ext cx="11572833" cy="609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647700" indent="-323850" lvl="1">
                <a:lnSpc>
                  <a:spcPts val="3450"/>
                </a:lnSpc>
                <a:spcBef>
                  <a:spcPct val="0"/>
                </a:spcBef>
                <a:buAutoNum type="arabicPeriod" startAt="1"/>
              </a:pPr>
              <a:r>
                <a:rPr lang="en-US" sz="3000" spc="300">
                  <a:solidFill>
                    <a:srgbClr val="000000">
                      <a:alpha val="62745"/>
                    </a:srgbClr>
                  </a:solidFill>
                  <a:latin typeface="Arimo"/>
                  <a:ea typeface="Arimo"/>
                  <a:cs typeface="Arimo"/>
                  <a:sym typeface="Arimo"/>
                </a:rPr>
                <a:t>Estado actual de los recursos hídricos     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260234" y="4174002"/>
            <a:ext cx="9071434" cy="1165941"/>
            <a:chOff x="0" y="0"/>
            <a:chExt cx="12095246" cy="1554587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12095246" cy="1554587"/>
              <a:chOff x="0" y="0"/>
              <a:chExt cx="2389184" cy="307079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2389184" cy="307079"/>
              </a:xfrm>
              <a:custGeom>
                <a:avLst/>
                <a:gdLst/>
                <a:ahLst/>
                <a:cxnLst/>
                <a:rect r="r" b="b" t="t" l="l"/>
                <a:pathLst>
                  <a:path h="307079" w="2389184">
                    <a:moveTo>
                      <a:pt x="43525" y="0"/>
                    </a:moveTo>
                    <a:lnTo>
                      <a:pt x="2345659" y="0"/>
                    </a:lnTo>
                    <a:cubicBezTo>
                      <a:pt x="2369697" y="0"/>
                      <a:pt x="2389184" y="19487"/>
                      <a:pt x="2389184" y="43525"/>
                    </a:cubicBezTo>
                    <a:lnTo>
                      <a:pt x="2389184" y="263554"/>
                    </a:lnTo>
                    <a:cubicBezTo>
                      <a:pt x="2389184" y="287592"/>
                      <a:pt x="2369697" y="307079"/>
                      <a:pt x="2345659" y="307079"/>
                    </a:cubicBezTo>
                    <a:lnTo>
                      <a:pt x="43525" y="307079"/>
                    </a:lnTo>
                    <a:cubicBezTo>
                      <a:pt x="31982" y="307079"/>
                      <a:pt x="20911" y="302493"/>
                      <a:pt x="12748" y="294331"/>
                    </a:cubicBezTo>
                    <a:cubicBezTo>
                      <a:pt x="4586" y="286168"/>
                      <a:pt x="0" y="275097"/>
                      <a:pt x="0" y="263554"/>
                    </a:cubicBezTo>
                    <a:lnTo>
                      <a:pt x="0" y="43525"/>
                    </a:lnTo>
                    <a:cubicBezTo>
                      <a:pt x="0" y="19487"/>
                      <a:pt x="19487" y="0"/>
                      <a:pt x="43525" y="0"/>
                    </a:cubicBezTo>
                    <a:close/>
                  </a:path>
                </a:pathLst>
              </a:custGeom>
              <a:solidFill>
                <a:srgbClr val="F0F9FA">
                  <a:alpha val="62745"/>
                </a:srgbClr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0"/>
                <a:ext cx="2389184" cy="30707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62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349333" y="529454"/>
              <a:ext cx="11572833" cy="609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50"/>
                </a:lnSpc>
                <a:spcBef>
                  <a:spcPct val="0"/>
                </a:spcBef>
              </a:pPr>
              <a:r>
                <a:rPr lang="en-US" sz="3000" spc="300">
                  <a:solidFill>
                    <a:srgbClr val="000000">
                      <a:alpha val="62745"/>
                    </a:srgbClr>
                  </a:solidFill>
                  <a:latin typeface="Arimo"/>
                  <a:ea typeface="Arimo"/>
                  <a:cs typeface="Arimo"/>
                  <a:sym typeface="Arimo"/>
                </a:rPr>
                <a:t>2. Valor del agua en el medio ambiente</a:t>
              </a:r>
              <a:r>
                <a:rPr lang="en-US" sz="3000" spc="300">
                  <a:solidFill>
                    <a:srgbClr val="000000">
                      <a:alpha val="62745"/>
                    </a:srgbClr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980885" y="5446197"/>
            <a:ext cx="9350784" cy="1165941"/>
            <a:chOff x="0" y="0"/>
            <a:chExt cx="12467711" cy="1554587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372465" y="0"/>
              <a:ext cx="12095246" cy="1554587"/>
              <a:chOff x="0" y="0"/>
              <a:chExt cx="2389184" cy="307079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389184" cy="307079"/>
              </a:xfrm>
              <a:custGeom>
                <a:avLst/>
                <a:gdLst/>
                <a:ahLst/>
                <a:cxnLst/>
                <a:rect r="r" b="b" t="t" l="l"/>
                <a:pathLst>
                  <a:path h="307079" w="2389184">
                    <a:moveTo>
                      <a:pt x="43525" y="0"/>
                    </a:moveTo>
                    <a:lnTo>
                      <a:pt x="2345659" y="0"/>
                    </a:lnTo>
                    <a:cubicBezTo>
                      <a:pt x="2369697" y="0"/>
                      <a:pt x="2389184" y="19487"/>
                      <a:pt x="2389184" y="43525"/>
                    </a:cubicBezTo>
                    <a:lnTo>
                      <a:pt x="2389184" y="263554"/>
                    </a:lnTo>
                    <a:cubicBezTo>
                      <a:pt x="2389184" y="287592"/>
                      <a:pt x="2369697" y="307079"/>
                      <a:pt x="2345659" y="307079"/>
                    </a:cubicBezTo>
                    <a:lnTo>
                      <a:pt x="43525" y="307079"/>
                    </a:lnTo>
                    <a:cubicBezTo>
                      <a:pt x="31982" y="307079"/>
                      <a:pt x="20911" y="302493"/>
                      <a:pt x="12748" y="294331"/>
                    </a:cubicBezTo>
                    <a:cubicBezTo>
                      <a:pt x="4586" y="286168"/>
                      <a:pt x="0" y="275097"/>
                      <a:pt x="0" y="263554"/>
                    </a:cubicBezTo>
                    <a:lnTo>
                      <a:pt x="0" y="43525"/>
                    </a:lnTo>
                    <a:cubicBezTo>
                      <a:pt x="0" y="19487"/>
                      <a:pt x="19487" y="0"/>
                      <a:pt x="43525" y="0"/>
                    </a:cubicBezTo>
                    <a:close/>
                  </a:path>
                </a:pathLst>
              </a:custGeom>
              <a:solidFill>
                <a:srgbClr val="F0F9FA">
                  <a:alpha val="62745"/>
                </a:srgbClr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0"/>
                <a:ext cx="2389184" cy="30707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62"/>
                  </a:lnSpc>
                </a:pP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0" y="446107"/>
              <a:ext cx="11572833" cy="609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50"/>
                </a:lnSpc>
                <a:spcBef>
                  <a:spcPct val="0"/>
                </a:spcBef>
              </a:pPr>
              <a:r>
                <a:rPr lang="en-US" sz="3000" spc="300">
                  <a:solidFill>
                    <a:srgbClr val="000000">
                      <a:alpha val="62745"/>
                    </a:srgbClr>
                  </a:solidFill>
                  <a:latin typeface="Arimo"/>
                  <a:ea typeface="Arimo"/>
                  <a:cs typeface="Arimo"/>
                  <a:sym typeface="Arimo"/>
                </a:rPr>
                <a:t>3. Valor del agua para la sociedad</a:t>
              </a:r>
              <a:r>
                <a:rPr lang="en-US" sz="3000" spc="300">
                  <a:solidFill>
                    <a:srgbClr val="000000">
                      <a:alpha val="62745"/>
                    </a:srgbClr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3260234" y="6659762"/>
            <a:ext cx="9071434" cy="1593964"/>
            <a:chOff x="0" y="0"/>
            <a:chExt cx="12095246" cy="2125285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25400"/>
              <a:ext cx="12095246" cy="2099885"/>
              <a:chOff x="0" y="0"/>
              <a:chExt cx="2389184" cy="414792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2389184" cy="414792"/>
              </a:xfrm>
              <a:custGeom>
                <a:avLst/>
                <a:gdLst/>
                <a:ahLst/>
                <a:cxnLst/>
                <a:rect r="r" b="b" t="t" l="l"/>
                <a:pathLst>
                  <a:path h="414792" w="2389184">
                    <a:moveTo>
                      <a:pt x="43525" y="0"/>
                    </a:moveTo>
                    <a:lnTo>
                      <a:pt x="2345659" y="0"/>
                    </a:lnTo>
                    <a:cubicBezTo>
                      <a:pt x="2369697" y="0"/>
                      <a:pt x="2389184" y="19487"/>
                      <a:pt x="2389184" y="43525"/>
                    </a:cubicBezTo>
                    <a:lnTo>
                      <a:pt x="2389184" y="371267"/>
                    </a:lnTo>
                    <a:cubicBezTo>
                      <a:pt x="2389184" y="395305"/>
                      <a:pt x="2369697" y="414792"/>
                      <a:pt x="2345659" y="414792"/>
                    </a:cubicBezTo>
                    <a:lnTo>
                      <a:pt x="43525" y="414792"/>
                    </a:lnTo>
                    <a:cubicBezTo>
                      <a:pt x="31982" y="414792"/>
                      <a:pt x="20911" y="410206"/>
                      <a:pt x="12748" y="402044"/>
                    </a:cubicBezTo>
                    <a:cubicBezTo>
                      <a:pt x="4586" y="393881"/>
                      <a:pt x="0" y="382810"/>
                      <a:pt x="0" y="371267"/>
                    </a:cubicBezTo>
                    <a:lnTo>
                      <a:pt x="0" y="43525"/>
                    </a:lnTo>
                    <a:cubicBezTo>
                      <a:pt x="0" y="19487"/>
                      <a:pt x="19487" y="0"/>
                      <a:pt x="43525" y="0"/>
                    </a:cubicBezTo>
                    <a:close/>
                  </a:path>
                </a:pathLst>
              </a:custGeom>
              <a:solidFill>
                <a:srgbClr val="F0F9FA">
                  <a:alpha val="62745"/>
                </a:srgbClr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0"/>
                <a:ext cx="2389184" cy="4147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62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641623" y="0"/>
              <a:ext cx="10988252" cy="17009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35"/>
                </a:lnSpc>
                <a:spcBef>
                  <a:spcPct val="0"/>
                </a:spcBef>
              </a:pPr>
            </a:p>
            <a:p>
              <a:pPr algn="l">
                <a:lnSpc>
                  <a:spcPts val="3335"/>
                </a:lnSpc>
                <a:spcBef>
                  <a:spcPct val="0"/>
                </a:spcBef>
              </a:pPr>
              <a:r>
                <a:rPr lang="en-US" sz="2900" spc="290">
                  <a:solidFill>
                    <a:srgbClr val="000000">
                      <a:alpha val="62745"/>
                    </a:srgbClr>
                  </a:solidFill>
                  <a:latin typeface="Arimo"/>
                  <a:ea typeface="Arimo"/>
                  <a:cs typeface="Arimo"/>
                  <a:sym typeface="Arimo"/>
                </a:rPr>
                <a:t>4. Valor del agua para la alimentación y </a:t>
              </a:r>
            </a:p>
            <a:p>
              <a:pPr algn="l">
                <a:lnSpc>
                  <a:spcPts val="3335"/>
                </a:lnSpc>
                <a:spcBef>
                  <a:spcPct val="0"/>
                </a:spcBef>
              </a:pPr>
              <a:r>
                <a:rPr lang="en-US" sz="2900" spc="290">
                  <a:solidFill>
                    <a:srgbClr val="000000">
                      <a:alpha val="62745"/>
                    </a:srgbClr>
                  </a:solidFill>
                  <a:latin typeface="Arimo"/>
                  <a:ea typeface="Arimo"/>
                  <a:cs typeface="Arimo"/>
                  <a:sym typeface="Arimo"/>
                </a:rPr>
                <a:t>la agricultura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3260234" y="8208902"/>
            <a:ext cx="3225252" cy="1160845"/>
            <a:chOff x="0" y="0"/>
            <a:chExt cx="4300336" cy="1547793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0" y="148666"/>
              <a:ext cx="4300336" cy="1399127"/>
              <a:chOff x="0" y="0"/>
              <a:chExt cx="849449" cy="276371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49449" cy="276371"/>
              </a:xfrm>
              <a:custGeom>
                <a:avLst/>
                <a:gdLst/>
                <a:ahLst/>
                <a:cxnLst/>
                <a:rect r="r" b="b" t="t" l="l"/>
                <a:pathLst>
                  <a:path h="276371" w="849449">
                    <a:moveTo>
                      <a:pt x="122421" y="0"/>
                    </a:moveTo>
                    <a:lnTo>
                      <a:pt x="727028" y="0"/>
                    </a:lnTo>
                    <a:cubicBezTo>
                      <a:pt x="759496" y="0"/>
                      <a:pt x="790634" y="12898"/>
                      <a:pt x="813593" y="35856"/>
                    </a:cubicBezTo>
                    <a:cubicBezTo>
                      <a:pt x="836551" y="58815"/>
                      <a:pt x="849449" y="89953"/>
                      <a:pt x="849449" y="122421"/>
                    </a:cubicBezTo>
                    <a:lnTo>
                      <a:pt x="849449" y="153950"/>
                    </a:lnTo>
                    <a:cubicBezTo>
                      <a:pt x="849449" y="221561"/>
                      <a:pt x="794639" y="276371"/>
                      <a:pt x="727028" y="276371"/>
                    </a:cubicBezTo>
                    <a:lnTo>
                      <a:pt x="122421" y="276371"/>
                    </a:lnTo>
                    <a:cubicBezTo>
                      <a:pt x="89953" y="276371"/>
                      <a:pt x="58815" y="263473"/>
                      <a:pt x="35856" y="240515"/>
                    </a:cubicBezTo>
                    <a:cubicBezTo>
                      <a:pt x="12898" y="217556"/>
                      <a:pt x="0" y="186418"/>
                      <a:pt x="0" y="153950"/>
                    </a:cubicBezTo>
                    <a:lnTo>
                      <a:pt x="0" y="122421"/>
                    </a:lnTo>
                    <a:cubicBezTo>
                      <a:pt x="0" y="89953"/>
                      <a:pt x="12898" y="58815"/>
                      <a:pt x="35856" y="35856"/>
                    </a:cubicBezTo>
                    <a:cubicBezTo>
                      <a:pt x="58815" y="12898"/>
                      <a:pt x="89953" y="0"/>
                      <a:pt x="122421" y="0"/>
                    </a:cubicBezTo>
                    <a:close/>
                  </a:path>
                </a:pathLst>
              </a:custGeom>
              <a:solidFill>
                <a:srgbClr val="F0F9FA">
                  <a:alpha val="62745"/>
                </a:srgbClr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0"/>
                <a:ext cx="849449" cy="27637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62"/>
                  </a:lnSpc>
                </a:pPr>
              </a:p>
            </p:txBody>
          </p:sp>
        </p:grpSp>
        <p:sp>
          <p:nvSpPr>
            <p:cNvPr name="TextBox 36" id="36"/>
            <p:cNvSpPr txBox="true"/>
            <p:nvPr/>
          </p:nvSpPr>
          <p:spPr>
            <a:xfrm rot="0">
              <a:off x="383368" y="0"/>
              <a:ext cx="3235960" cy="1193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50"/>
                </a:lnSpc>
                <a:spcBef>
                  <a:spcPct val="0"/>
                </a:spcBef>
              </a:pPr>
            </a:p>
            <a:p>
              <a:pPr algn="ctr">
                <a:lnSpc>
                  <a:spcPts val="3450"/>
                </a:lnSpc>
                <a:spcBef>
                  <a:spcPct val="0"/>
                </a:spcBef>
              </a:pPr>
              <a:r>
                <a:rPr lang="en-US" sz="3000" spc="300">
                  <a:solidFill>
                    <a:srgbClr val="000000">
                      <a:alpha val="62745"/>
                    </a:srgbClr>
                  </a:solidFill>
                  <a:latin typeface="Arimo"/>
                  <a:ea typeface="Arimo"/>
                  <a:cs typeface="Arimo"/>
                  <a:sym typeface="Arimo"/>
                </a:rPr>
                <a:t>5. Actividad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461676" y="3188874"/>
            <a:ext cx="11364648" cy="3909251"/>
            <a:chOff x="0" y="0"/>
            <a:chExt cx="2993158" cy="1029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93158" cy="1029597"/>
            </a:xfrm>
            <a:custGeom>
              <a:avLst/>
              <a:gdLst/>
              <a:ahLst/>
              <a:cxnLst/>
              <a:rect r="r" b="b" t="t" l="l"/>
              <a:pathLst>
                <a:path h="1029597" w="2993158">
                  <a:moveTo>
                    <a:pt x="0" y="0"/>
                  </a:moveTo>
                  <a:lnTo>
                    <a:pt x="2993158" y="0"/>
                  </a:lnTo>
                  <a:lnTo>
                    <a:pt x="2993158" y="1029597"/>
                  </a:lnTo>
                  <a:lnTo>
                    <a:pt x="0" y="1029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993158" cy="10772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756622" y="4026852"/>
            <a:ext cx="10628532" cy="2109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b="true" sz="5999">
                <a:solidFill>
                  <a:srgbClr val="FFFFFF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ESTADO ACTUAL DE LOS RECURSOS HÍDRICOS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95339">
            <a:off x="-274060" y="109779"/>
            <a:ext cx="3949991" cy="2953931"/>
          </a:xfrm>
          <a:custGeom>
            <a:avLst/>
            <a:gdLst/>
            <a:ahLst/>
            <a:cxnLst/>
            <a:rect r="r" b="b" t="t" l="l"/>
            <a:pathLst>
              <a:path h="2953931" w="3949991">
                <a:moveTo>
                  <a:pt x="0" y="0"/>
                </a:moveTo>
                <a:lnTo>
                  <a:pt x="3949990" y="0"/>
                </a:lnTo>
                <a:lnTo>
                  <a:pt x="3949990" y="2953931"/>
                </a:lnTo>
                <a:lnTo>
                  <a:pt x="0" y="29539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0585" y="5871825"/>
            <a:ext cx="5455843" cy="5423368"/>
          </a:xfrm>
          <a:custGeom>
            <a:avLst/>
            <a:gdLst/>
            <a:ahLst/>
            <a:cxnLst/>
            <a:rect r="r" b="b" t="t" l="l"/>
            <a:pathLst>
              <a:path h="5423368" w="5455843">
                <a:moveTo>
                  <a:pt x="0" y="0"/>
                </a:moveTo>
                <a:lnTo>
                  <a:pt x="5455843" y="0"/>
                </a:lnTo>
                <a:lnTo>
                  <a:pt x="5455843" y="5423368"/>
                </a:lnTo>
                <a:lnTo>
                  <a:pt x="0" y="5423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3272439" y="1586744"/>
            <a:ext cx="3597078" cy="6616247"/>
          </a:xfrm>
          <a:custGeom>
            <a:avLst/>
            <a:gdLst/>
            <a:ahLst/>
            <a:cxnLst/>
            <a:rect r="r" b="b" t="t" l="l"/>
            <a:pathLst>
              <a:path h="6616247" w="3597078">
                <a:moveTo>
                  <a:pt x="3597078" y="0"/>
                </a:moveTo>
                <a:lnTo>
                  <a:pt x="0" y="0"/>
                </a:lnTo>
                <a:lnTo>
                  <a:pt x="0" y="6616247"/>
                </a:lnTo>
                <a:lnTo>
                  <a:pt x="3597078" y="6616247"/>
                </a:lnTo>
                <a:lnTo>
                  <a:pt x="359707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195339">
            <a:off x="11176905" y="411144"/>
            <a:ext cx="3144021" cy="2351201"/>
          </a:xfrm>
          <a:custGeom>
            <a:avLst/>
            <a:gdLst/>
            <a:ahLst/>
            <a:cxnLst/>
            <a:rect r="r" b="b" t="t" l="l"/>
            <a:pathLst>
              <a:path h="2351201" w="3144021">
                <a:moveTo>
                  <a:pt x="3144021" y="0"/>
                </a:moveTo>
                <a:lnTo>
                  <a:pt x="0" y="0"/>
                </a:lnTo>
                <a:lnTo>
                  <a:pt x="0" y="2351201"/>
                </a:lnTo>
                <a:lnTo>
                  <a:pt x="3144021" y="2351201"/>
                </a:lnTo>
                <a:lnTo>
                  <a:pt x="3144021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481976" y="1167665"/>
            <a:ext cx="4629980" cy="6899233"/>
            <a:chOff x="0" y="0"/>
            <a:chExt cx="3663950" cy="54597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31750" y="31750"/>
              <a:ext cx="3600450" cy="5396230"/>
            </a:xfrm>
            <a:custGeom>
              <a:avLst/>
              <a:gdLst/>
              <a:ahLst/>
              <a:cxnLst/>
              <a:rect r="r" b="b" t="t" l="l"/>
              <a:pathLst>
                <a:path h="5396230" w="360045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2"/>
              <a:stretch>
                <a:fillRect l="-5866" t="0" r="-586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663950" cy="5459730"/>
            </a:xfrm>
            <a:custGeom>
              <a:avLst/>
              <a:gdLst/>
              <a:ahLst/>
              <a:cxnLst/>
              <a:rect r="r" b="b" t="t" l="l"/>
              <a:pathLst>
                <a:path h="5459730" w="3663950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984097" y="6880806"/>
            <a:ext cx="5625739" cy="2594453"/>
            <a:chOff x="0" y="0"/>
            <a:chExt cx="4100109" cy="18908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00109" cy="1890869"/>
            </a:xfrm>
            <a:custGeom>
              <a:avLst/>
              <a:gdLst/>
              <a:ahLst/>
              <a:cxnLst/>
              <a:rect r="r" b="b" t="t" l="l"/>
              <a:pathLst>
                <a:path h="1890869" w="4100109">
                  <a:moveTo>
                    <a:pt x="42661" y="0"/>
                  </a:moveTo>
                  <a:lnTo>
                    <a:pt x="4057448" y="0"/>
                  </a:lnTo>
                  <a:cubicBezTo>
                    <a:pt x="4081009" y="0"/>
                    <a:pt x="4100109" y="19100"/>
                    <a:pt x="4100109" y="42661"/>
                  </a:cubicBezTo>
                  <a:lnTo>
                    <a:pt x="4100109" y="1848209"/>
                  </a:lnTo>
                  <a:cubicBezTo>
                    <a:pt x="4100109" y="1871769"/>
                    <a:pt x="4081009" y="1890869"/>
                    <a:pt x="4057448" y="1890869"/>
                  </a:cubicBezTo>
                  <a:lnTo>
                    <a:pt x="42661" y="1890869"/>
                  </a:lnTo>
                  <a:cubicBezTo>
                    <a:pt x="19100" y="1890869"/>
                    <a:pt x="0" y="1871769"/>
                    <a:pt x="0" y="1848209"/>
                  </a:cubicBezTo>
                  <a:lnTo>
                    <a:pt x="0" y="42661"/>
                  </a:lnTo>
                  <a:cubicBezTo>
                    <a:pt x="0" y="19100"/>
                    <a:pt x="19100" y="0"/>
                    <a:pt x="426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100109" cy="19289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332673" y="7136800"/>
            <a:ext cx="2819488" cy="4454648"/>
          </a:xfrm>
          <a:custGeom>
            <a:avLst/>
            <a:gdLst/>
            <a:ahLst/>
            <a:cxnLst/>
            <a:rect r="r" b="b" t="t" l="l"/>
            <a:pathLst>
              <a:path h="4454648" w="2819488">
                <a:moveTo>
                  <a:pt x="0" y="0"/>
                </a:moveTo>
                <a:lnTo>
                  <a:pt x="2819488" y="0"/>
                </a:lnTo>
                <a:lnTo>
                  <a:pt x="2819488" y="4454648"/>
                </a:lnTo>
                <a:lnTo>
                  <a:pt x="0" y="4454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99886" y="5728937"/>
            <a:ext cx="3284926" cy="4898190"/>
          </a:xfrm>
          <a:custGeom>
            <a:avLst/>
            <a:gdLst/>
            <a:ahLst/>
            <a:cxnLst/>
            <a:rect r="r" b="b" t="t" l="l"/>
            <a:pathLst>
              <a:path h="4898190" w="3284926">
                <a:moveTo>
                  <a:pt x="0" y="0"/>
                </a:moveTo>
                <a:lnTo>
                  <a:pt x="3284926" y="0"/>
                </a:lnTo>
                <a:lnTo>
                  <a:pt x="3284926" y="4898190"/>
                </a:lnTo>
                <a:lnTo>
                  <a:pt x="0" y="4898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768772" y="1334982"/>
            <a:ext cx="4394038" cy="6547649"/>
            <a:chOff x="0" y="0"/>
            <a:chExt cx="3663950" cy="545973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1750" y="31750"/>
              <a:ext cx="3600450" cy="5396230"/>
            </a:xfrm>
            <a:custGeom>
              <a:avLst/>
              <a:gdLst/>
              <a:ahLst/>
              <a:cxnLst/>
              <a:rect r="r" b="b" t="t" l="l"/>
              <a:pathLst>
                <a:path h="5396230" w="360045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5"/>
              <a:stretch>
                <a:fillRect l="0" t="-41" r="0" b="-41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63950" cy="5459730"/>
            </a:xfrm>
            <a:custGeom>
              <a:avLst/>
              <a:gdLst/>
              <a:ahLst/>
              <a:cxnLst/>
              <a:rect r="r" b="b" t="t" l="l"/>
              <a:pathLst>
                <a:path h="5459730" w="3663950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9306884" y="6769671"/>
            <a:ext cx="5625739" cy="2594453"/>
            <a:chOff x="0" y="0"/>
            <a:chExt cx="4100109" cy="189086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100109" cy="1890869"/>
            </a:xfrm>
            <a:custGeom>
              <a:avLst/>
              <a:gdLst/>
              <a:ahLst/>
              <a:cxnLst/>
              <a:rect r="r" b="b" t="t" l="l"/>
              <a:pathLst>
                <a:path h="1890869" w="4100109">
                  <a:moveTo>
                    <a:pt x="42661" y="0"/>
                  </a:moveTo>
                  <a:lnTo>
                    <a:pt x="4057448" y="0"/>
                  </a:lnTo>
                  <a:cubicBezTo>
                    <a:pt x="4081009" y="0"/>
                    <a:pt x="4100109" y="19100"/>
                    <a:pt x="4100109" y="42661"/>
                  </a:cubicBezTo>
                  <a:lnTo>
                    <a:pt x="4100109" y="1848209"/>
                  </a:lnTo>
                  <a:cubicBezTo>
                    <a:pt x="4100109" y="1871769"/>
                    <a:pt x="4081009" y="1890869"/>
                    <a:pt x="4057448" y="1890869"/>
                  </a:cubicBezTo>
                  <a:lnTo>
                    <a:pt x="42661" y="1890869"/>
                  </a:lnTo>
                  <a:cubicBezTo>
                    <a:pt x="19100" y="1890869"/>
                    <a:pt x="0" y="1871769"/>
                    <a:pt x="0" y="1848209"/>
                  </a:cubicBezTo>
                  <a:lnTo>
                    <a:pt x="0" y="42661"/>
                  </a:lnTo>
                  <a:cubicBezTo>
                    <a:pt x="0" y="19100"/>
                    <a:pt x="19100" y="0"/>
                    <a:pt x="426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4100109" cy="19289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-376869" y="1167665"/>
            <a:ext cx="1479338" cy="1542986"/>
          </a:xfrm>
          <a:custGeom>
            <a:avLst/>
            <a:gdLst/>
            <a:ahLst/>
            <a:cxnLst/>
            <a:rect r="r" b="b" t="t" l="l"/>
            <a:pathLst>
              <a:path h="1542986" w="1479338">
                <a:moveTo>
                  <a:pt x="0" y="0"/>
                </a:moveTo>
                <a:lnTo>
                  <a:pt x="1479338" y="0"/>
                </a:lnTo>
                <a:lnTo>
                  <a:pt x="1479338" y="1542986"/>
                </a:lnTo>
                <a:lnTo>
                  <a:pt x="0" y="1542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65594" y="504800"/>
            <a:ext cx="795937" cy="830182"/>
          </a:xfrm>
          <a:custGeom>
            <a:avLst/>
            <a:gdLst/>
            <a:ahLst/>
            <a:cxnLst/>
            <a:rect r="r" b="b" t="t" l="l"/>
            <a:pathLst>
              <a:path h="830182" w="795937">
                <a:moveTo>
                  <a:pt x="0" y="0"/>
                </a:moveTo>
                <a:lnTo>
                  <a:pt x="795937" y="0"/>
                </a:lnTo>
                <a:lnTo>
                  <a:pt x="795937" y="830182"/>
                </a:lnTo>
                <a:lnTo>
                  <a:pt x="0" y="8301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793564" y="-6908155"/>
            <a:ext cx="8345920" cy="8469107"/>
          </a:xfrm>
          <a:custGeom>
            <a:avLst/>
            <a:gdLst/>
            <a:ahLst/>
            <a:cxnLst/>
            <a:rect r="r" b="b" t="t" l="l"/>
            <a:pathLst>
              <a:path h="8469107" w="8345920">
                <a:moveTo>
                  <a:pt x="0" y="0"/>
                </a:moveTo>
                <a:lnTo>
                  <a:pt x="8345919" y="0"/>
                </a:lnTo>
                <a:lnTo>
                  <a:pt x="8345919" y="8469107"/>
                </a:lnTo>
                <a:lnTo>
                  <a:pt x="0" y="8469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5109407" y="939837"/>
            <a:ext cx="4381260" cy="2645185"/>
          </a:xfrm>
          <a:custGeom>
            <a:avLst/>
            <a:gdLst/>
            <a:ahLst/>
            <a:cxnLst/>
            <a:rect r="r" b="b" t="t" l="l"/>
            <a:pathLst>
              <a:path h="2645185" w="4381260">
                <a:moveTo>
                  <a:pt x="0" y="0"/>
                </a:moveTo>
                <a:lnTo>
                  <a:pt x="4381260" y="0"/>
                </a:lnTo>
                <a:lnTo>
                  <a:pt x="4381260" y="2645186"/>
                </a:lnTo>
                <a:lnTo>
                  <a:pt x="0" y="26451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3266015" y="7074411"/>
            <a:ext cx="5061903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strike="noStrike" u="none">
                <a:solidFill>
                  <a:srgbClr val="032D59"/>
                </a:solidFill>
                <a:latin typeface="Open Sans"/>
                <a:ea typeface="Open Sans"/>
                <a:cs typeface="Open Sans"/>
                <a:sym typeface="Open Sans"/>
              </a:rPr>
              <a:t>Presión sin precedentes sobre los recursos hídricos por parte de la mayoría de los países.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460847" y="6714347"/>
            <a:ext cx="5317814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32D59"/>
                </a:solidFill>
                <a:latin typeface="Open Sans"/>
                <a:ea typeface="Open Sans"/>
                <a:cs typeface="Open Sans"/>
                <a:sym typeface="Open Sans"/>
              </a:rPr>
              <a:t>Para 2030 la diferencia entre la demanda prevista y el suministro de agua disponible en el mundo será del 40 %.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5688565"/>
          </a:xfrm>
          <a:custGeom>
            <a:avLst/>
            <a:gdLst/>
            <a:ahLst/>
            <a:cxnLst/>
            <a:rect r="r" b="b" t="t" l="l"/>
            <a:pathLst>
              <a:path h="5688565" w="18288000">
                <a:moveTo>
                  <a:pt x="0" y="0"/>
                </a:moveTo>
                <a:lnTo>
                  <a:pt x="18288000" y="0"/>
                </a:lnTo>
                <a:lnTo>
                  <a:pt x="18288000" y="5688565"/>
                </a:lnTo>
                <a:lnTo>
                  <a:pt x="0" y="5688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l="0" t="-43499" r="0" b="-976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579352" y="7739652"/>
            <a:ext cx="2415983" cy="2697527"/>
          </a:xfrm>
          <a:custGeom>
            <a:avLst/>
            <a:gdLst/>
            <a:ahLst/>
            <a:cxnLst/>
            <a:rect r="r" b="b" t="t" l="l"/>
            <a:pathLst>
              <a:path h="2697527" w="2415983">
                <a:moveTo>
                  <a:pt x="0" y="0"/>
                </a:moveTo>
                <a:lnTo>
                  <a:pt x="2415983" y="0"/>
                </a:lnTo>
                <a:lnTo>
                  <a:pt x="2415983" y="2697527"/>
                </a:lnTo>
                <a:lnTo>
                  <a:pt x="0" y="2697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1266" y="7652709"/>
            <a:ext cx="603401" cy="629362"/>
          </a:xfrm>
          <a:custGeom>
            <a:avLst/>
            <a:gdLst/>
            <a:ahLst/>
            <a:cxnLst/>
            <a:rect r="r" b="b" t="t" l="l"/>
            <a:pathLst>
              <a:path h="629362" w="603401">
                <a:moveTo>
                  <a:pt x="0" y="0"/>
                </a:moveTo>
                <a:lnTo>
                  <a:pt x="603401" y="0"/>
                </a:lnTo>
                <a:lnTo>
                  <a:pt x="603401" y="629362"/>
                </a:lnTo>
                <a:lnTo>
                  <a:pt x="0" y="6293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58238" y="6925223"/>
            <a:ext cx="603401" cy="629362"/>
          </a:xfrm>
          <a:custGeom>
            <a:avLst/>
            <a:gdLst/>
            <a:ahLst/>
            <a:cxnLst/>
            <a:rect r="r" b="b" t="t" l="l"/>
            <a:pathLst>
              <a:path h="629362" w="603401">
                <a:moveTo>
                  <a:pt x="0" y="0"/>
                </a:moveTo>
                <a:lnTo>
                  <a:pt x="603401" y="0"/>
                </a:lnTo>
                <a:lnTo>
                  <a:pt x="603401" y="629362"/>
                </a:lnTo>
                <a:lnTo>
                  <a:pt x="0" y="6293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41266" y="6610542"/>
            <a:ext cx="603401" cy="629362"/>
          </a:xfrm>
          <a:custGeom>
            <a:avLst/>
            <a:gdLst/>
            <a:ahLst/>
            <a:cxnLst/>
            <a:rect r="r" b="b" t="t" l="l"/>
            <a:pathLst>
              <a:path h="629362" w="603401">
                <a:moveTo>
                  <a:pt x="0" y="0"/>
                </a:moveTo>
                <a:lnTo>
                  <a:pt x="603401" y="0"/>
                </a:lnTo>
                <a:lnTo>
                  <a:pt x="603401" y="629362"/>
                </a:lnTo>
                <a:lnTo>
                  <a:pt x="0" y="6293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53795" y="8821099"/>
            <a:ext cx="3164990" cy="3232158"/>
          </a:xfrm>
          <a:custGeom>
            <a:avLst/>
            <a:gdLst/>
            <a:ahLst/>
            <a:cxnLst/>
            <a:rect r="r" b="b" t="t" l="l"/>
            <a:pathLst>
              <a:path h="3232158" w="3164990">
                <a:moveTo>
                  <a:pt x="0" y="0"/>
                </a:moveTo>
                <a:lnTo>
                  <a:pt x="3164990" y="0"/>
                </a:lnTo>
                <a:lnTo>
                  <a:pt x="3164990" y="3232159"/>
                </a:lnTo>
                <a:lnTo>
                  <a:pt x="0" y="32321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95339">
            <a:off x="15605309" y="6487492"/>
            <a:ext cx="3800528" cy="2842158"/>
          </a:xfrm>
          <a:custGeom>
            <a:avLst/>
            <a:gdLst/>
            <a:ahLst/>
            <a:cxnLst/>
            <a:rect r="r" b="b" t="t" l="l"/>
            <a:pathLst>
              <a:path h="2842158" w="3800528">
                <a:moveTo>
                  <a:pt x="0" y="0"/>
                </a:moveTo>
                <a:lnTo>
                  <a:pt x="3800528" y="0"/>
                </a:lnTo>
                <a:lnTo>
                  <a:pt x="3800528" y="2842158"/>
                </a:lnTo>
                <a:lnTo>
                  <a:pt x="0" y="28421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09569" y="8114468"/>
            <a:ext cx="5318103" cy="3084499"/>
          </a:xfrm>
          <a:custGeom>
            <a:avLst/>
            <a:gdLst/>
            <a:ahLst/>
            <a:cxnLst/>
            <a:rect r="r" b="b" t="t" l="l"/>
            <a:pathLst>
              <a:path h="3084499" w="5318103">
                <a:moveTo>
                  <a:pt x="0" y="0"/>
                </a:moveTo>
                <a:lnTo>
                  <a:pt x="5318102" y="0"/>
                </a:lnTo>
                <a:lnTo>
                  <a:pt x="5318102" y="3084500"/>
                </a:lnTo>
                <a:lnTo>
                  <a:pt x="0" y="3084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-775831" y="5353471"/>
            <a:ext cx="1804531" cy="2514143"/>
          </a:xfrm>
          <a:custGeom>
            <a:avLst/>
            <a:gdLst/>
            <a:ahLst/>
            <a:cxnLst/>
            <a:rect r="r" b="b" t="t" l="l"/>
            <a:pathLst>
              <a:path h="2514143" w="1804531">
                <a:moveTo>
                  <a:pt x="1804531" y="0"/>
                </a:moveTo>
                <a:lnTo>
                  <a:pt x="0" y="0"/>
                </a:lnTo>
                <a:lnTo>
                  <a:pt x="0" y="2514142"/>
                </a:lnTo>
                <a:lnTo>
                  <a:pt x="1804531" y="2514142"/>
                </a:lnTo>
                <a:lnTo>
                  <a:pt x="1804531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>
            <a:off x="0" y="5688565"/>
            <a:ext cx="18288000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141360" y="3799856"/>
            <a:ext cx="3753982" cy="3739318"/>
            <a:chOff x="0" y="0"/>
            <a:chExt cx="6502400" cy="6477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9"/>
              <a:stretch>
                <a:fillRect l="223" t="-25212" r="223" b="-25212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7267009" y="3742706"/>
            <a:ext cx="3753982" cy="3739318"/>
            <a:chOff x="0" y="0"/>
            <a:chExt cx="6502400" cy="6477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0"/>
              <a:stretch>
                <a:fillRect l="-24723" t="0" r="-24723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3065039" y="3588991"/>
            <a:ext cx="3908299" cy="3893032"/>
            <a:chOff x="0" y="0"/>
            <a:chExt cx="6502400" cy="6477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1"/>
              <a:stretch>
                <a:fillRect l="-20267" t="0" r="-20267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6994611" y="7539174"/>
            <a:ext cx="4298778" cy="1444288"/>
            <a:chOff x="0" y="0"/>
            <a:chExt cx="3133003" cy="105261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133003" cy="1052615"/>
            </a:xfrm>
            <a:custGeom>
              <a:avLst/>
              <a:gdLst/>
              <a:ahLst/>
              <a:cxnLst/>
              <a:rect r="r" b="b" t="t" l="l"/>
              <a:pathLst>
                <a:path h="1052615" w="3133003">
                  <a:moveTo>
                    <a:pt x="28815" y="0"/>
                  </a:moveTo>
                  <a:lnTo>
                    <a:pt x="3104188" y="0"/>
                  </a:lnTo>
                  <a:cubicBezTo>
                    <a:pt x="3111830" y="0"/>
                    <a:pt x="3119160" y="3036"/>
                    <a:pt x="3124564" y="8440"/>
                  </a:cubicBezTo>
                  <a:cubicBezTo>
                    <a:pt x="3129967" y="13844"/>
                    <a:pt x="3133003" y="21173"/>
                    <a:pt x="3133003" y="28815"/>
                  </a:cubicBezTo>
                  <a:lnTo>
                    <a:pt x="3133003" y="1023800"/>
                  </a:lnTo>
                  <a:cubicBezTo>
                    <a:pt x="3133003" y="1031442"/>
                    <a:pt x="3129967" y="1038772"/>
                    <a:pt x="3124564" y="1044176"/>
                  </a:cubicBezTo>
                  <a:cubicBezTo>
                    <a:pt x="3119160" y="1049580"/>
                    <a:pt x="3111830" y="1052615"/>
                    <a:pt x="3104188" y="1052615"/>
                  </a:cubicBezTo>
                  <a:lnTo>
                    <a:pt x="28815" y="1052615"/>
                  </a:lnTo>
                  <a:cubicBezTo>
                    <a:pt x="12901" y="1052615"/>
                    <a:pt x="0" y="1039714"/>
                    <a:pt x="0" y="1023800"/>
                  </a:cubicBezTo>
                  <a:lnTo>
                    <a:pt x="0" y="28815"/>
                  </a:lnTo>
                  <a:cubicBezTo>
                    <a:pt x="0" y="12901"/>
                    <a:pt x="12901" y="0"/>
                    <a:pt x="2881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57150"/>
              <a:ext cx="3133003" cy="11097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32D59"/>
                  </a:solidFill>
                  <a:latin typeface="Open Sans"/>
                  <a:ea typeface="Open Sans"/>
                  <a:cs typeface="Open Sans"/>
                  <a:sym typeface="Open Sans"/>
                </a:rPr>
                <a:t>Disponibilidad de agua será impredecible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1913459" y="7539174"/>
            <a:ext cx="5957712" cy="1354451"/>
            <a:chOff x="0" y="0"/>
            <a:chExt cx="4342055" cy="9871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342055" cy="987140"/>
            </a:xfrm>
            <a:custGeom>
              <a:avLst/>
              <a:gdLst/>
              <a:ahLst/>
              <a:cxnLst/>
              <a:rect r="r" b="b" t="t" l="l"/>
              <a:pathLst>
                <a:path h="987140" w="4342055">
                  <a:moveTo>
                    <a:pt x="20792" y="0"/>
                  </a:moveTo>
                  <a:lnTo>
                    <a:pt x="4321263" y="0"/>
                  </a:lnTo>
                  <a:cubicBezTo>
                    <a:pt x="4326777" y="0"/>
                    <a:pt x="4332066" y="2191"/>
                    <a:pt x="4335965" y="6090"/>
                  </a:cubicBezTo>
                  <a:cubicBezTo>
                    <a:pt x="4339864" y="9989"/>
                    <a:pt x="4342055" y="15277"/>
                    <a:pt x="4342055" y="20792"/>
                  </a:cubicBezTo>
                  <a:lnTo>
                    <a:pt x="4342055" y="966349"/>
                  </a:lnTo>
                  <a:cubicBezTo>
                    <a:pt x="4342055" y="977832"/>
                    <a:pt x="4332746" y="987140"/>
                    <a:pt x="4321263" y="987140"/>
                  </a:cubicBezTo>
                  <a:lnTo>
                    <a:pt x="20792" y="987140"/>
                  </a:lnTo>
                  <a:cubicBezTo>
                    <a:pt x="9309" y="987140"/>
                    <a:pt x="0" y="977832"/>
                    <a:pt x="0" y="966349"/>
                  </a:cubicBezTo>
                  <a:lnTo>
                    <a:pt x="0" y="20792"/>
                  </a:lnTo>
                  <a:cubicBezTo>
                    <a:pt x="0" y="9309"/>
                    <a:pt x="9309" y="0"/>
                    <a:pt x="20792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57150"/>
              <a:ext cx="4342055" cy="1044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32D59"/>
                  </a:solidFill>
                  <a:latin typeface="Open Sans"/>
                  <a:ea typeface="Open Sans"/>
                  <a:cs typeface="Open Sans"/>
                  <a:sym typeface="Open Sans"/>
                </a:rPr>
                <a:t>Mayor frecuencia y la intensidad de las inundaciones y sequías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303166" y="7585937"/>
            <a:ext cx="4108278" cy="1235162"/>
            <a:chOff x="0" y="0"/>
            <a:chExt cx="2994165" cy="90020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994165" cy="900201"/>
            </a:xfrm>
            <a:custGeom>
              <a:avLst/>
              <a:gdLst/>
              <a:ahLst/>
              <a:cxnLst/>
              <a:rect r="r" b="b" t="t" l="l"/>
              <a:pathLst>
                <a:path h="900201" w="2994165">
                  <a:moveTo>
                    <a:pt x="30151" y="0"/>
                  </a:moveTo>
                  <a:lnTo>
                    <a:pt x="2964013" y="0"/>
                  </a:lnTo>
                  <a:cubicBezTo>
                    <a:pt x="2980665" y="0"/>
                    <a:pt x="2994165" y="13499"/>
                    <a:pt x="2994165" y="30151"/>
                  </a:cubicBezTo>
                  <a:lnTo>
                    <a:pt x="2994165" y="870050"/>
                  </a:lnTo>
                  <a:cubicBezTo>
                    <a:pt x="2994165" y="886702"/>
                    <a:pt x="2980665" y="900201"/>
                    <a:pt x="2964013" y="900201"/>
                  </a:cubicBezTo>
                  <a:lnTo>
                    <a:pt x="30151" y="900201"/>
                  </a:lnTo>
                  <a:cubicBezTo>
                    <a:pt x="13499" y="900201"/>
                    <a:pt x="0" y="886702"/>
                    <a:pt x="0" y="870050"/>
                  </a:cubicBezTo>
                  <a:lnTo>
                    <a:pt x="0" y="30151"/>
                  </a:lnTo>
                  <a:cubicBezTo>
                    <a:pt x="0" y="13499"/>
                    <a:pt x="13499" y="0"/>
                    <a:pt x="3015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57150"/>
              <a:ext cx="2994165" cy="9573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32D59"/>
                  </a:solidFill>
                  <a:latin typeface="Open Sans"/>
                  <a:ea typeface="Open Sans"/>
                  <a:cs typeface="Open Sans"/>
                  <a:sym typeface="Open Sans"/>
                </a:rPr>
                <a:t>Alterando los ciclos hidrológicos</a:t>
              </a:r>
              <a:r>
                <a:rPr lang="en-US" sz="3000">
                  <a:solidFill>
                    <a:srgbClr val="032D59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6603307" y="8520273"/>
            <a:ext cx="1804531" cy="2514143"/>
          </a:xfrm>
          <a:custGeom>
            <a:avLst/>
            <a:gdLst/>
            <a:ahLst/>
            <a:cxnLst/>
            <a:rect r="r" b="b" t="t" l="l"/>
            <a:pathLst>
              <a:path h="2514143" w="1804531">
                <a:moveTo>
                  <a:pt x="0" y="0"/>
                </a:moveTo>
                <a:lnTo>
                  <a:pt x="1804532" y="0"/>
                </a:lnTo>
                <a:lnTo>
                  <a:pt x="1804532" y="2514143"/>
                </a:lnTo>
                <a:lnTo>
                  <a:pt x="0" y="25141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457116" y="895350"/>
            <a:ext cx="17830884" cy="231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b="true" sz="6000" spc="600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EL CAMBIO CLIMÁTICO</a:t>
            </a:r>
            <a:r>
              <a:rPr lang="en-US" b="true" sz="6000" spc="600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 </a:t>
            </a:r>
          </a:p>
          <a:p>
            <a:pPr algn="ctr">
              <a:lnSpc>
                <a:spcPts val="8400"/>
              </a:lnSpc>
            </a:pPr>
            <a:r>
              <a:rPr lang="en-US" b="true" sz="6000" spc="600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empeorará la situación</a:t>
            </a:r>
          </a:p>
          <a:p>
            <a:pPr algn="l" marL="0" indent="0" lvl="0">
              <a:lnSpc>
                <a:spcPts val="83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79859" y="7645240"/>
            <a:ext cx="2555184" cy="4037060"/>
          </a:xfrm>
          <a:custGeom>
            <a:avLst/>
            <a:gdLst/>
            <a:ahLst/>
            <a:cxnLst/>
            <a:rect r="r" b="b" t="t" l="l"/>
            <a:pathLst>
              <a:path h="4037060" w="2555184">
                <a:moveTo>
                  <a:pt x="0" y="0"/>
                </a:moveTo>
                <a:lnTo>
                  <a:pt x="2555183" y="0"/>
                </a:lnTo>
                <a:lnTo>
                  <a:pt x="2555183" y="4037061"/>
                </a:lnTo>
                <a:lnTo>
                  <a:pt x="0" y="4037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16368" y="6523333"/>
            <a:ext cx="2771558" cy="4132701"/>
          </a:xfrm>
          <a:custGeom>
            <a:avLst/>
            <a:gdLst/>
            <a:ahLst/>
            <a:cxnLst/>
            <a:rect r="r" b="b" t="t" l="l"/>
            <a:pathLst>
              <a:path h="4132701" w="2771558">
                <a:moveTo>
                  <a:pt x="0" y="0"/>
                </a:moveTo>
                <a:lnTo>
                  <a:pt x="2771558" y="0"/>
                </a:lnTo>
                <a:lnTo>
                  <a:pt x="2771558" y="4132701"/>
                </a:lnTo>
                <a:lnTo>
                  <a:pt x="0" y="413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810913" y="-975817"/>
            <a:ext cx="11462661" cy="11631851"/>
          </a:xfrm>
          <a:custGeom>
            <a:avLst/>
            <a:gdLst/>
            <a:ahLst/>
            <a:cxnLst/>
            <a:rect r="r" b="b" t="t" l="l"/>
            <a:pathLst>
              <a:path h="11631851" w="11462661">
                <a:moveTo>
                  <a:pt x="0" y="0"/>
                </a:moveTo>
                <a:lnTo>
                  <a:pt x="11462660" y="0"/>
                </a:lnTo>
                <a:lnTo>
                  <a:pt x="11462660" y="11631851"/>
                </a:lnTo>
                <a:lnTo>
                  <a:pt x="0" y="11631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525576" y="2554268"/>
            <a:ext cx="7643834" cy="446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79"/>
              </a:lnSpc>
            </a:pPr>
            <a:r>
              <a:rPr lang="en-US" b="true" sz="6000" i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¿Cómo se puede hacer frente a estos desafíos?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982296" y="4724506"/>
            <a:ext cx="800116" cy="801804"/>
          </a:xfrm>
          <a:custGeom>
            <a:avLst/>
            <a:gdLst/>
            <a:ahLst/>
            <a:cxnLst/>
            <a:rect r="r" b="b" t="t" l="l"/>
            <a:pathLst>
              <a:path h="801804" w="800116">
                <a:moveTo>
                  <a:pt x="0" y="0"/>
                </a:moveTo>
                <a:lnTo>
                  <a:pt x="800116" y="0"/>
                </a:lnTo>
                <a:lnTo>
                  <a:pt x="800116" y="801804"/>
                </a:lnTo>
                <a:lnTo>
                  <a:pt x="0" y="8018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78585" y="6844766"/>
            <a:ext cx="2624348" cy="4827067"/>
          </a:xfrm>
          <a:custGeom>
            <a:avLst/>
            <a:gdLst/>
            <a:ahLst/>
            <a:cxnLst/>
            <a:rect r="r" b="b" t="t" l="l"/>
            <a:pathLst>
              <a:path h="4827067" w="2624348">
                <a:moveTo>
                  <a:pt x="0" y="0"/>
                </a:moveTo>
                <a:lnTo>
                  <a:pt x="2624348" y="0"/>
                </a:lnTo>
                <a:lnTo>
                  <a:pt x="2624348" y="4827068"/>
                </a:lnTo>
                <a:lnTo>
                  <a:pt x="0" y="48270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990759" y="6331929"/>
            <a:ext cx="382004" cy="382810"/>
          </a:xfrm>
          <a:custGeom>
            <a:avLst/>
            <a:gdLst/>
            <a:ahLst/>
            <a:cxnLst/>
            <a:rect r="r" b="b" t="t" l="l"/>
            <a:pathLst>
              <a:path h="382810" w="382004">
                <a:moveTo>
                  <a:pt x="0" y="0"/>
                </a:moveTo>
                <a:lnTo>
                  <a:pt x="382004" y="0"/>
                </a:lnTo>
                <a:lnTo>
                  <a:pt x="382004" y="382809"/>
                </a:lnTo>
                <a:lnTo>
                  <a:pt x="0" y="3828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862442">
            <a:off x="-792204" y="-917255"/>
            <a:ext cx="3164990" cy="3232158"/>
          </a:xfrm>
          <a:custGeom>
            <a:avLst/>
            <a:gdLst/>
            <a:ahLst/>
            <a:cxnLst/>
            <a:rect r="r" b="b" t="t" l="l"/>
            <a:pathLst>
              <a:path h="3232158" w="3164990">
                <a:moveTo>
                  <a:pt x="0" y="0"/>
                </a:moveTo>
                <a:lnTo>
                  <a:pt x="3164989" y="0"/>
                </a:lnTo>
                <a:lnTo>
                  <a:pt x="3164989" y="3232159"/>
                </a:lnTo>
                <a:lnTo>
                  <a:pt x="0" y="3232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9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-1052518" y="3164719"/>
            <a:ext cx="2221929" cy="1288719"/>
          </a:xfrm>
          <a:custGeom>
            <a:avLst/>
            <a:gdLst/>
            <a:ahLst/>
            <a:cxnLst/>
            <a:rect r="r" b="b" t="t" l="l"/>
            <a:pathLst>
              <a:path h="1288719" w="2221929">
                <a:moveTo>
                  <a:pt x="2221929" y="0"/>
                </a:moveTo>
                <a:lnTo>
                  <a:pt x="0" y="0"/>
                </a:lnTo>
                <a:lnTo>
                  <a:pt x="0" y="1288718"/>
                </a:lnTo>
                <a:lnTo>
                  <a:pt x="2221929" y="1288718"/>
                </a:lnTo>
                <a:lnTo>
                  <a:pt x="2221929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494210" y="-5031564"/>
            <a:ext cx="8345920" cy="8469107"/>
          </a:xfrm>
          <a:custGeom>
            <a:avLst/>
            <a:gdLst/>
            <a:ahLst/>
            <a:cxnLst/>
            <a:rect r="r" b="b" t="t" l="l"/>
            <a:pathLst>
              <a:path h="8469107" w="8345920">
                <a:moveTo>
                  <a:pt x="0" y="0"/>
                </a:moveTo>
                <a:lnTo>
                  <a:pt x="8345920" y="0"/>
                </a:lnTo>
                <a:lnTo>
                  <a:pt x="8345920" y="8469107"/>
                </a:lnTo>
                <a:lnTo>
                  <a:pt x="0" y="8469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372763" y="5526310"/>
            <a:ext cx="609533" cy="610819"/>
          </a:xfrm>
          <a:custGeom>
            <a:avLst/>
            <a:gdLst/>
            <a:ahLst/>
            <a:cxnLst/>
            <a:rect r="r" b="b" t="t" l="l"/>
            <a:pathLst>
              <a:path h="610819" w="609533">
                <a:moveTo>
                  <a:pt x="0" y="0"/>
                </a:moveTo>
                <a:lnTo>
                  <a:pt x="609533" y="0"/>
                </a:lnTo>
                <a:lnTo>
                  <a:pt x="609533" y="610819"/>
                </a:lnTo>
                <a:lnTo>
                  <a:pt x="0" y="6108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3912360" y="1749678"/>
            <a:ext cx="3305578" cy="3375730"/>
          </a:xfrm>
          <a:custGeom>
            <a:avLst/>
            <a:gdLst/>
            <a:ahLst/>
            <a:cxnLst/>
            <a:rect r="r" b="b" t="t" l="l"/>
            <a:pathLst>
              <a:path h="3375730" w="3305578">
                <a:moveTo>
                  <a:pt x="3305578" y="0"/>
                </a:moveTo>
                <a:lnTo>
                  <a:pt x="0" y="0"/>
                </a:lnTo>
                <a:lnTo>
                  <a:pt x="0" y="3375730"/>
                </a:lnTo>
                <a:lnTo>
                  <a:pt x="3305578" y="3375730"/>
                </a:lnTo>
                <a:lnTo>
                  <a:pt x="3305578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5494908" y="6143537"/>
            <a:ext cx="3041011" cy="4482848"/>
          </a:xfrm>
          <a:custGeom>
            <a:avLst/>
            <a:gdLst/>
            <a:ahLst/>
            <a:cxnLst/>
            <a:rect r="r" b="b" t="t" l="l"/>
            <a:pathLst>
              <a:path h="4482848" w="3041011">
                <a:moveTo>
                  <a:pt x="3041011" y="0"/>
                </a:moveTo>
                <a:lnTo>
                  <a:pt x="0" y="0"/>
                </a:lnTo>
                <a:lnTo>
                  <a:pt x="0" y="4482848"/>
                </a:lnTo>
                <a:lnTo>
                  <a:pt x="3041011" y="4482848"/>
                </a:lnTo>
                <a:lnTo>
                  <a:pt x="3041011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0" t="0" r="0" b="-11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690" y="278995"/>
            <a:ext cx="1790851" cy="1867902"/>
          </a:xfrm>
          <a:custGeom>
            <a:avLst/>
            <a:gdLst/>
            <a:ahLst/>
            <a:cxnLst/>
            <a:rect r="r" b="b" t="t" l="l"/>
            <a:pathLst>
              <a:path h="1867902" w="1790851">
                <a:moveTo>
                  <a:pt x="0" y="0"/>
                </a:moveTo>
                <a:lnTo>
                  <a:pt x="1790851" y="0"/>
                </a:lnTo>
                <a:lnTo>
                  <a:pt x="1790851" y="1867903"/>
                </a:lnTo>
                <a:lnTo>
                  <a:pt x="0" y="18679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942711" y="42097"/>
            <a:ext cx="1007106" cy="1050436"/>
          </a:xfrm>
          <a:custGeom>
            <a:avLst/>
            <a:gdLst/>
            <a:ahLst/>
            <a:cxnLst/>
            <a:rect r="r" b="b" t="t" l="l"/>
            <a:pathLst>
              <a:path h="1050436" w="1007106">
                <a:moveTo>
                  <a:pt x="0" y="0"/>
                </a:moveTo>
                <a:lnTo>
                  <a:pt x="1007105" y="0"/>
                </a:lnTo>
                <a:lnTo>
                  <a:pt x="1007105" y="1050436"/>
                </a:lnTo>
                <a:lnTo>
                  <a:pt x="0" y="10504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1092533"/>
            <a:ext cx="865520" cy="902759"/>
          </a:xfrm>
          <a:custGeom>
            <a:avLst/>
            <a:gdLst/>
            <a:ahLst/>
            <a:cxnLst/>
            <a:rect r="r" b="b" t="t" l="l"/>
            <a:pathLst>
              <a:path h="902759" w="865520">
                <a:moveTo>
                  <a:pt x="0" y="0"/>
                </a:moveTo>
                <a:lnTo>
                  <a:pt x="865520" y="0"/>
                </a:lnTo>
                <a:lnTo>
                  <a:pt x="865520" y="902760"/>
                </a:lnTo>
                <a:lnTo>
                  <a:pt x="0" y="902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flipH="true">
            <a:off x="3834606" y="4317698"/>
            <a:ext cx="0" cy="3651677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665480" y="4439597"/>
            <a:ext cx="1071558" cy="107155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9FDA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0"/>
                </a:lnSpc>
              </a:pPr>
              <a:r>
                <a:rPr lang="en-US" b="true" sz="3093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475858" y="-1418835"/>
            <a:ext cx="5624284" cy="3395661"/>
          </a:xfrm>
          <a:custGeom>
            <a:avLst/>
            <a:gdLst/>
            <a:ahLst/>
            <a:cxnLst/>
            <a:rect r="r" b="b" t="t" l="l"/>
            <a:pathLst>
              <a:path h="3395661" w="5624284">
                <a:moveTo>
                  <a:pt x="0" y="0"/>
                </a:moveTo>
                <a:lnTo>
                  <a:pt x="5624284" y="0"/>
                </a:lnTo>
                <a:lnTo>
                  <a:pt x="5624284" y="3395661"/>
                </a:lnTo>
                <a:lnTo>
                  <a:pt x="0" y="3395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4883209" y="4439597"/>
            <a:ext cx="1071558" cy="107155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9FD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0"/>
                </a:lnSpc>
              </a:pPr>
              <a:r>
                <a:rPr lang="en-US" b="true" sz="3093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</a:t>
              </a:r>
            </a:p>
          </p:txBody>
        </p:sp>
      </p:grpSp>
      <p:sp>
        <p:nvSpPr>
          <p:cNvPr name="AutoShape 14" id="14"/>
          <p:cNvSpPr/>
          <p:nvPr/>
        </p:nvSpPr>
        <p:spPr>
          <a:xfrm>
            <a:off x="7053698" y="4317698"/>
            <a:ext cx="0" cy="3651677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5" id="15"/>
          <p:cNvGrpSpPr/>
          <p:nvPr/>
        </p:nvGrpSpPr>
        <p:grpSpPr>
          <a:xfrm rot="0">
            <a:off x="8102301" y="4439597"/>
            <a:ext cx="1071558" cy="1071558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9FDA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0"/>
                </a:lnSpc>
              </a:pPr>
              <a:r>
                <a:rPr lang="en-US" b="true" sz="3093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</a:t>
              </a:r>
            </a:p>
          </p:txBody>
        </p:sp>
      </p:grpSp>
      <p:sp>
        <p:nvSpPr>
          <p:cNvPr name="AutoShape 18" id="18"/>
          <p:cNvSpPr/>
          <p:nvPr/>
        </p:nvSpPr>
        <p:spPr>
          <a:xfrm>
            <a:off x="10272789" y="4317698"/>
            <a:ext cx="0" cy="3651677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9" id="19"/>
          <p:cNvSpPr txBox="true"/>
          <p:nvPr/>
        </p:nvSpPr>
        <p:spPr>
          <a:xfrm rot="0">
            <a:off x="10357632" y="5763483"/>
            <a:ext cx="3138543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Desarrollar fuentes no convencionales.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1321392" y="4439597"/>
            <a:ext cx="1071558" cy="1071558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9FDA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0"/>
                </a:lnSpc>
              </a:pPr>
              <a:r>
                <a:rPr lang="en-US" b="true" sz="3093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4</a:t>
              </a:r>
            </a:p>
          </p:txBody>
        </p:sp>
      </p:grpSp>
      <p:sp>
        <p:nvSpPr>
          <p:cNvPr name="AutoShape 23" id="23"/>
          <p:cNvSpPr/>
          <p:nvPr/>
        </p:nvSpPr>
        <p:spPr>
          <a:xfrm>
            <a:off x="13496175" y="4317698"/>
            <a:ext cx="0" cy="3651677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4" id="24"/>
          <p:cNvGrpSpPr/>
          <p:nvPr/>
        </p:nvGrpSpPr>
        <p:grpSpPr>
          <a:xfrm rot="0">
            <a:off x="15024799" y="4439597"/>
            <a:ext cx="1071558" cy="1071558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9FDA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0"/>
                </a:lnSpc>
              </a:pPr>
              <a:r>
                <a:rPr lang="en-US" b="true" sz="3093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</a:t>
              </a:r>
            </a:p>
          </p:txBody>
        </p:sp>
      </p:grpSp>
      <p:pic>
        <p:nvPicPr>
          <p:cNvPr name="Picture 27" id="2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7305195" y="7969375"/>
            <a:ext cx="2720391" cy="2217118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28700" y="7938425"/>
            <a:ext cx="2169179" cy="1887186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1135377" y="7937938"/>
            <a:ext cx="1583053" cy="2016628"/>
          </a:xfrm>
          <a:prstGeom prst="rect">
            <a:avLst/>
          </a:prstGeom>
        </p:spPr>
      </p:pic>
      <p:sp>
        <p:nvSpPr>
          <p:cNvPr name="Freeform 30" id="30"/>
          <p:cNvSpPr/>
          <p:nvPr/>
        </p:nvSpPr>
        <p:spPr>
          <a:xfrm flipH="false" flipV="false" rot="0">
            <a:off x="14189248" y="8033609"/>
            <a:ext cx="3070052" cy="1825286"/>
          </a:xfrm>
          <a:custGeom>
            <a:avLst/>
            <a:gdLst/>
            <a:ahLst/>
            <a:cxnLst/>
            <a:rect r="r" b="b" t="t" l="l"/>
            <a:pathLst>
              <a:path h="1825286" w="3070052">
                <a:moveTo>
                  <a:pt x="0" y="0"/>
                </a:moveTo>
                <a:lnTo>
                  <a:pt x="3070052" y="0"/>
                </a:lnTo>
                <a:lnTo>
                  <a:pt x="3070052" y="1825285"/>
                </a:lnTo>
                <a:lnTo>
                  <a:pt x="0" y="1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1" id="31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3923159" y="7766273"/>
            <a:ext cx="1260392" cy="2016628"/>
          </a:xfrm>
          <a:prstGeom prst="rect">
            <a:avLst/>
          </a:prstGeom>
        </p:spPr>
      </p:pic>
      <p:pic>
        <p:nvPicPr>
          <p:cNvPr name="Picture 32" id="32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4786026" y="7651431"/>
            <a:ext cx="1976150" cy="2131470"/>
          </a:xfrm>
          <a:prstGeom prst="rect">
            <a:avLst/>
          </a:prstGeom>
        </p:spPr>
      </p:pic>
      <p:pic>
        <p:nvPicPr>
          <p:cNvPr name="Picture 33" id="33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4446264" y="8504959"/>
            <a:ext cx="1403729" cy="1277942"/>
          </a:xfrm>
          <a:prstGeom prst="rect">
            <a:avLst/>
          </a:prstGeom>
        </p:spPr>
      </p:pic>
      <p:pic>
        <p:nvPicPr>
          <p:cNvPr name="Picture 34" id="34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5673971" y="8308967"/>
            <a:ext cx="1360677" cy="1473934"/>
          </a:xfrm>
          <a:prstGeom prst="rect">
            <a:avLst/>
          </a:prstGeom>
        </p:spPr>
      </p:pic>
      <p:sp>
        <p:nvSpPr>
          <p:cNvPr name="TextBox 35" id="35"/>
          <p:cNvSpPr txBox="true"/>
          <p:nvPr/>
        </p:nvSpPr>
        <p:spPr>
          <a:xfrm rot="0">
            <a:off x="697170" y="6101705"/>
            <a:ext cx="300817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Aumentar la productividad.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69057" y="1530683"/>
            <a:ext cx="16576889" cy="2787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b="true" sz="3999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LOS PAÍSES JUNTO A SU POBLACIÓN DEBERÁN MEJORAR LA FORMA EN QUE ADMINISTRAN ESTE RECURSO</a:t>
            </a:r>
          </a:p>
          <a:p>
            <a:pPr algn="just">
              <a:lnSpc>
                <a:spcPts val="5599"/>
              </a:lnSpc>
            </a:pPr>
          </a:p>
          <a:p>
            <a:pPr algn="just" marL="0" indent="0" lvl="0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F0F9FA"/>
                </a:solidFill>
                <a:latin typeface="Cocomat Pro"/>
                <a:ea typeface="Cocomat Pro"/>
                <a:cs typeface="Cocomat Pro"/>
                <a:sym typeface="Cocomat Pro"/>
              </a:rPr>
              <a:t>C</a:t>
            </a:r>
            <a:r>
              <a:rPr lang="en-US" sz="3800" i="true">
                <a:solidFill>
                  <a:srgbClr val="F0F9FA"/>
                </a:solidFill>
                <a:latin typeface="Cocomat Pro Italics"/>
                <a:ea typeface="Cocomat Pro Italics"/>
                <a:cs typeface="Cocomat Pro Italics"/>
                <a:sym typeface="Cocomat Pro Italics"/>
              </a:rPr>
              <a:t>ONTEMPLAR INVERSIONES EN TECNOLOGÍAS INNOVADORAS: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054619" y="5992083"/>
            <a:ext cx="2770479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Conservar y proteger los recursos.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278004" y="5725383"/>
            <a:ext cx="2770479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Reciclar el agua de lluvia y las aguas residuales.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543800" y="5725383"/>
            <a:ext cx="4423766" cy="20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true" sz="2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Mejorar el almacenamiento (recarga y recuperación de acuíferos).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461676" y="3188874"/>
            <a:ext cx="11364648" cy="3909251"/>
            <a:chOff x="0" y="0"/>
            <a:chExt cx="2993158" cy="1029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93158" cy="1029597"/>
            </a:xfrm>
            <a:custGeom>
              <a:avLst/>
              <a:gdLst/>
              <a:ahLst/>
              <a:cxnLst/>
              <a:rect r="r" b="b" t="t" l="l"/>
              <a:pathLst>
                <a:path h="1029597" w="2993158">
                  <a:moveTo>
                    <a:pt x="0" y="0"/>
                  </a:moveTo>
                  <a:lnTo>
                    <a:pt x="2993158" y="0"/>
                  </a:lnTo>
                  <a:lnTo>
                    <a:pt x="2993158" y="1029597"/>
                  </a:lnTo>
                  <a:lnTo>
                    <a:pt x="0" y="1029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993158" cy="10772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756622" y="4026852"/>
            <a:ext cx="10628532" cy="2109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b="true" sz="5999">
                <a:solidFill>
                  <a:srgbClr val="FFFFFF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VALOR DEL AGUA EN EL MEDIO AMBIENTE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95339">
            <a:off x="-274060" y="109779"/>
            <a:ext cx="3949991" cy="2953931"/>
          </a:xfrm>
          <a:custGeom>
            <a:avLst/>
            <a:gdLst/>
            <a:ahLst/>
            <a:cxnLst/>
            <a:rect r="r" b="b" t="t" l="l"/>
            <a:pathLst>
              <a:path h="2953931" w="3949991">
                <a:moveTo>
                  <a:pt x="0" y="0"/>
                </a:moveTo>
                <a:lnTo>
                  <a:pt x="3949990" y="0"/>
                </a:lnTo>
                <a:lnTo>
                  <a:pt x="3949990" y="2953931"/>
                </a:lnTo>
                <a:lnTo>
                  <a:pt x="0" y="29539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01813" y="5900297"/>
            <a:ext cx="5455843" cy="5423368"/>
          </a:xfrm>
          <a:custGeom>
            <a:avLst/>
            <a:gdLst/>
            <a:ahLst/>
            <a:cxnLst/>
            <a:rect r="r" b="b" t="t" l="l"/>
            <a:pathLst>
              <a:path h="5423368" w="5455843">
                <a:moveTo>
                  <a:pt x="0" y="0"/>
                </a:moveTo>
                <a:lnTo>
                  <a:pt x="5455843" y="0"/>
                </a:lnTo>
                <a:lnTo>
                  <a:pt x="5455843" y="5423368"/>
                </a:lnTo>
                <a:lnTo>
                  <a:pt x="0" y="5423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3255237" y="1995734"/>
            <a:ext cx="3597078" cy="6616247"/>
          </a:xfrm>
          <a:custGeom>
            <a:avLst/>
            <a:gdLst/>
            <a:ahLst/>
            <a:cxnLst/>
            <a:rect r="r" b="b" t="t" l="l"/>
            <a:pathLst>
              <a:path h="6616247" w="3597078">
                <a:moveTo>
                  <a:pt x="3597078" y="0"/>
                </a:moveTo>
                <a:lnTo>
                  <a:pt x="0" y="0"/>
                </a:lnTo>
                <a:lnTo>
                  <a:pt x="0" y="6616247"/>
                </a:lnTo>
                <a:lnTo>
                  <a:pt x="3597078" y="6616247"/>
                </a:lnTo>
                <a:lnTo>
                  <a:pt x="359707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195339">
            <a:off x="11178340" y="89331"/>
            <a:ext cx="3214264" cy="2403730"/>
          </a:xfrm>
          <a:custGeom>
            <a:avLst/>
            <a:gdLst/>
            <a:ahLst/>
            <a:cxnLst/>
            <a:rect r="r" b="b" t="t" l="l"/>
            <a:pathLst>
              <a:path h="2403730" w="3214264">
                <a:moveTo>
                  <a:pt x="3214264" y="0"/>
                </a:moveTo>
                <a:lnTo>
                  <a:pt x="0" y="0"/>
                </a:lnTo>
                <a:lnTo>
                  <a:pt x="0" y="2403731"/>
                </a:lnTo>
                <a:lnTo>
                  <a:pt x="3214264" y="2403731"/>
                </a:lnTo>
                <a:lnTo>
                  <a:pt x="3214264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132195" y="6499234"/>
            <a:ext cx="3256108" cy="4536535"/>
          </a:xfrm>
          <a:custGeom>
            <a:avLst/>
            <a:gdLst/>
            <a:ahLst/>
            <a:cxnLst/>
            <a:rect r="r" b="b" t="t" l="l"/>
            <a:pathLst>
              <a:path h="4536535" w="3256108">
                <a:moveTo>
                  <a:pt x="0" y="0"/>
                </a:moveTo>
                <a:lnTo>
                  <a:pt x="3256107" y="0"/>
                </a:lnTo>
                <a:lnTo>
                  <a:pt x="3256107" y="4536534"/>
                </a:lnTo>
                <a:lnTo>
                  <a:pt x="0" y="453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009103"/>
            <a:ext cx="2935779" cy="3277897"/>
          </a:xfrm>
          <a:custGeom>
            <a:avLst/>
            <a:gdLst/>
            <a:ahLst/>
            <a:cxnLst/>
            <a:rect r="r" b="b" t="t" l="l"/>
            <a:pathLst>
              <a:path h="3277897" w="2935779">
                <a:moveTo>
                  <a:pt x="0" y="0"/>
                </a:moveTo>
                <a:lnTo>
                  <a:pt x="2935779" y="0"/>
                </a:lnTo>
                <a:lnTo>
                  <a:pt x="2935779" y="3277897"/>
                </a:lnTo>
                <a:lnTo>
                  <a:pt x="0" y="3277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990421" y="8568935"/>
            <a:ext cx="1584629" cy="2466833"/>
          </a:xfrm>
          <a:custGeom>
            <a:avLst/>
            <a:gdLst/>
            <a:ahLst/>
            <a:cxnLst/>
            <a:rect r="r" b="b" t="t" l="l"/>
            <a:pathLst>
              <a:path h="2466833" w="1584629">
                <a:moveTo>
                  <a:pt x="0" y="0"/>
                </a:moveTo>
                <a:lnTo>
                  <a:pt x="1584629" y="0"/>
                </a:lnTo>
                <a:lnTo>
                  <a:pt x="1584629" y="2466833"/>
                </a:lnTo>
                <a:lnTo>
                  <a:pt x="0" y="24668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132195" y="-1248546"/>
            <a:ext cx="4459844" cy="4554492"/>
          </a:xfrm>
          <a:custGeom>
            <a:avLst/>
            <a:gdLst/>
            <a:ahLst/>
            <a:cxnLst/>
            <a:rect r="r" b="b" t="t" l="l"/>
            <a:pathLst>
              <a:path h="4554492" w="4459844">
                <a:moveTo>
                  <a:pt x="0" y="0"/>
                </a:moveTo>
                <a:lnTo>
                  <a:pt x="4459843" y="0"/>
                </a:lnTo>
                <a:lnTo>
                  <a:pt x="4459843" y="4554492"/>
                </a:lnTo>
                <a:lnTo>
                  <a:pt x="0" y="4554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95339">
            <a:off x="9569906" y="-594517"/>
            <a:ext cx="3800528" cy="2842158"/>
          </a:xfrm>
          <a:custGeom>
            <a:avLst/>
            <a:gdLst/>
            <a:ahLst/>
            <a:cxnLst/>
            <a:rect r="r" b="b" t="t" l="l"/>
            <a:pathLst>
              <a:path h="2842158" w="3800528">
                <a:moveTo>
                  <a:pt x="0" y="0"/>
                </a:moveTo>
                <a:lnTo>
                  <a:pt x="3800528" y="0"/>
                </a:lnTo>
                <a:lnTo>
                  <a:pt x="3800528" y="2842157"/>
                </a:lnTo>
                <a:lnTo>
                  <a:pt x="0" y="28421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95339">
            <a:off x="5267996" y="8683987"/>
            <a:ext cx="4139705" cy="3095805"/>
          </a:xfrm>
          <a:custGeom>
            <a:avLst/>
            <a:gdLst/>
            <a:ahLst/>
            <a:cxnLst/>
            <a:rect r="r" b="b" t="t" l="l"/>
            <a:pathLst>
              <a:path h="3095805" w="4139705">
                <a:moveTo>
                  <a:pt x="0" y="0"/>
                </a:moveTo>
                <a:lnTo>
                  <a:pt x="4139705" y="0"/>
                </a:lnTo>
                <a:lnTo>
                  <a:pt x="4139705" y="3095805"/>
                </a:lnTo>
                <a:lnTo>
                  <a:pt x="0" y="3095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6302259" y="2296643"/>
            <a:ext cx="5691810" cy="569181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solidFill>
                <a:srgbClr val="03A9F4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5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7050467" y="4875173"/>
            <a:ext cx="4187066" cy="875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AGUA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6884924" y="2477090"/>
            <a:ext cx="1074555" cy="1074722"/>
            <a:chOff x="0" y="0"/>
            <a:chExt cx="812800" cy="81292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927"/>
            </a:xfrm>
            <a:custGeom>
              <a:avLst/>
              <a:gdLst/>
              <a:ahLst/>
              <a:cxnLst/>
              <a:rect r="r" b="b" t="t" l="l"/>
              <a:pathLst>
                <a:path h="812927" w="812800">
                  <a:moveTo>
                    <a:pt x="406400" y="0"/>
                  </a:moveTo>
                  <a:cubicBezTo>
                    <a:pt x="181951" y="0"/>
                    <a:pt x="0" y="181980"/>
                    <a:pt x="0" y="406463"/>
                  </a:cubicBezTo>
                  <a:cubicBezTo>
                    <a:pt x="0" y="630947"/>
                    <a:pt x="181951" y="812927"/>
                    <a:pt x="406400" y="812927"/>
                  </a:cubicBezTo>
                  <a:cubicBezTo>
                    <a:pt x="630849" y="812927"/>
                    <a:pt x="812800" y="630947"/>
                    <a:pt x="812800" y="406463"/>
                  </a:cubicBezTo>
                  <a:cubicBezTo>
                    <a:pt x="812800" y="18198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D59"/>
            </a:solidFill>
            <a:ln w="85725" cap="sq">
              <a:solidFill>
                <a:srgbClr val="03A9F4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19062"/>
              <a:ext cx="660400" cy="7176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395615" y="2477090"/>
            <a:ext cx="1074555" cy="1074722"/>
            <a:chOff x="0" y="0"/>
            <a:chExt cx="812800" cy="81292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927"/>
            </a:xfrm>
            <a:custGeom>
              <a:avLst/>
              <a:gdLst/>
              <a:ahLst/>
              <a:cxnLst/>
              <a:rect r="r" b="b" t="t" l="l"/>
              <a:pathLst>
                <a:path h="812927" w="812800">
                  <a:moveTo>
                    <a:pt x="406400" y="0"/>
                  </a:moveTo>
                  <a:cubicBezTo>
                    <a:pt x="181951" y="0"/>
                    <a:pt x="0" y="181980"/>
                    <a:pt x="0" y="406463"/>
                  </a:cubicBezTo>
                  <a:cubicBezTo>
                    <a:pt x="0" y="630947"/>
                    <a:pt x="181951" y="812927"/>
                    <a:pt x="406400" y="812927"/>
                  </a:cubicBezTo>
                  <a:cubicBezTo>
                    <a:pt x="630849" y="812927"/>
                    <a:pt x="812800" y="630947"/>
                    <a:pt x="812800" y="406463"/>
                  </a:cubicBezTo>
                  <a:cubicBezTo>
                    <a:pt x="812800" y="18198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D59"/>
            </a:solidFill>
            <a:ln w="85725" cap="sq">
              <a:solidFill>
                <a:srgbClr val="03A9F4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62"/>
              <a:ext cx="660400" cy="7176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884924" y="6809343"/>
            <a:ext cx="1074555" cy="1074722"/>
            <a:chOff x="0" y="0"/>
            <a:chExt cx="812800" cy="81292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927"/>
            </a:xfrm>
            <a:custGeom>
              <a:avLst/>
              <a:gdLst/>
              <a:ahLst/>
              <a:cxnLst/>
              <a:rect r="r" b="b" t="t" l="l"/>
              <a:pathLst>
                <a:path h="812927" w="812800">
                  <a:moveTo>
                    <a:pt x="406400" y="0"/>
                  </a:moveTo>
                  <a:cubicBezTo>
                    <a:pt x="181951" y="0"/>
                    <a:pt x="0" y="181980"/>
                    <a:pt x="0" y="406463"/>
                  </a:cubicBezTo>
                  <a:cubicBezTo>
                    <a:pt x="0" y="630947"/>
                    <a:pt x="181951" y="812927"/>
                    <a:pt x="406400" y="812927"/>
                  </a:cubicBezTo>
                  <a:cubicBezTo>
                    <a:pt x="630849" y="812927"/>
                    <a:pt x="812800" y="630947"/>
                    <a:pt x="812800" y="406463"/>
                  </a:cubicBezTo>
                  <a:cubicBezTo>
                    <a:pt x="812800" y="18198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D59"/>
            </a:solidFill>
            <a:ln w="85725" cap="sq">
              <a:solidFill>
                <a:srgbClr val="03A9F4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62"/>
              <a:ext cx="660400" cy="7176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4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95615" y="6809343"/>
            <a:ext cx="1074555" cy="1074722"/>
            <a:chOff x="0" y="0"/>
            <a:chExt cx="812800" cy="81292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927"/>
            </a:xfrm>
            <a:custGeom>
              <a:avLst/>
              <a:gdLst/>
              <a:ahLst/>
              <a:cxnLst/>
              <a:rect r="r" b="b" t="t" l="l"/>
              <a:pathLst>
                <a:path h="812927" w="812800">
                  <a:moveTo>
                    <a:pt x="406400" y="0"/>
                  </a:moveTo>
                  <a:cubicBezTo>
                    <a:pt x="181951" y="0"/>
                    <a:pt x="0" y="181980"/>
                    <a:pt x="0" y="406463"/>
                  </a:cubicBezTo>
                  <a:cubicBezTo>
                    <a:pt x="0" y="630947"/>
                    <a:pt x="181951" y="812927"/>
                    <a:pt x="406400" y="812927"/>
                  </a:cubicBezTo>
                  <a:cubicBezTo>
                    <a:pt x="630849" y="812927"/>
                    <a:pt x="812800" y="630947"/>
                    <a:pt x="812800" y="406463"/>
                  </a:cubicBezTo>
                  <a:cubicBezTo>
                    <a:pt x="812800" y="18198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D59"/>
            </a:solidFill>
            <a:ln w="85725" cap="sq">
              <a:solidFill>
                <a:srgbClr val="03A9F4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62"/>
              <a:ext cx="660400" cy="7176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2510562" y="1467540"/>
            <a:ext cx="4093723" cy="1235162"/>
            <a:chOff x="0" y="0"/>
            <a:chExt cx="2983556" cy="90020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983556" cy="900201"/>
            </a:xfrm>
            <a:custGeom>
              <a:avLst/>
              <a:gdLst/>
              <a:ahLst/>
              <a:cxnLst/>
              <a:rect r="r" b="b" t="t" l="l"/>
              <a:pathLst>
                <a:path h="900201" w="2983556">
                  <a:moveTo>
                    <a:pt x="30259" y="0"/>
                  </a:moveTo>
                  <a:lnTo>
                    <a:pt x="2953298" y="0"/>
                  </a:lnTo>
                  <a:cubicBezTo>
                    <a:pt x="2961323" y="0"/>
                    <a:pt x="2969019" y="3188"/>
                    <a:pt x="2974694" y="8863"/>
                  </a:cubicBezTo>
                  <a:cubicBezTo>
                    <a:pt x="2980368" y="14537"/>
                    <a:pt x="2983556" y="22234"/>
                    <a:pt x="2983556" y="30259"/>
                  </a:cubicBezTo>
                  <a:lnTo>
                    <a:pt x="2983556" y="869943"/>
                  </a:lnTo>
                  <a:cubicBezTo>
                    <a:pt x="2983556" y="886654"/>
                    <a:pt x="2970009" y="900201"/>
                    <a:pt x="2953298" y="900201"/>
                  </a:cubicBezTo>
                  <a:lnTo>
                    <a:pt x="30259" y="900201"/>
                  </a:lnTo>
                  <a:cubicBezTo>
                    <a:pt x="22234" y="900201"/>
                    <a:pt x="14537" y="897013"/>
                    <a:pt x="8863" y="891339"/>
                  </a:cubicBezTo>
                  <a:cubicBezTo>
                    <a:pt x="3188" y="885664"/>
                    <a:pt x="0" y="877968"/>
                    <a:pt x="0" y="869943"/>
                  </a:cubicBezTo>
                  <a:lnTo>
                    <a:pt x="0" y="30259"/>
                  </a:lnTo>
                  <a:cubicBezTo>
                    <a:pt x="0" y="22234"/>
                    <a:pt x="3188" y="14537"/>
                    <a:pt x="8863" y="8863"/>
                  </a:cubicBezTo>
                  <a:cubicBezTo>
                    <a:pt x="14537" y="3188"/>
                    <a:pt x="22234" y="0"/>
                    <a:pt x="30259" y="0"/>
                  </a:cubicBezTo>
                  <a:close/>
                </a:path>
              </a:pathLst>
            </a:custGeom>
            <a:solidFill>
              <a:srgbClr val="189FDA"/>
            </a:solidFill>
            <a:ln cap="sq">
              <a:noFill/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57150"/>
              <a:ext cx="2983556" cy="9573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Hábitat de millones de especies.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2229922" y="2865968"/>
            <a:ext cx="3930494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Animales. microorganismos, plantas, hongos, etc. 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310248" y="6111458"/>
            <a:ext cx="4850168" cy="1235162"/>
            <a:chOff x="0" y="0"/>
            <a:chExt cx="3534863" cy="900201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534863" cy="900201"/>
            </a:xfrm>
            <a:custGeom>
              <a:avLst/>
              <a:gdLst/>
              <a:ahLst/>
              <a:cxnLst/>
              <a:rect r="r" b="b" t="t" l="l"/>
              <a:pathLst>
                <a:path h="900201" w="3534863">
                  <a:moveTo>
                    <a:pt x="25539" y="0"/>
                  </a:moveTo>
                  <a:lnTo>
                    <a:pt x="3509323" y="0"/>
                  </a:lnTo>
                  <a:cubicBezTo>
                    <a:pt x="3523428" y="0"/>
                    <a:pt x="3534863" y="11434"/>
                    <a:pt x="3534863" y="25539"/>
                  </a:cubicBezTo>
                  <a:lnTo>
                    <a:pt x="3534863" y="874662"/>
                  </a:lnTo>
                  <a:cubicBezTo>
                    <a:pt x="3534863" y="881435"/>
                    <a:pt x="3532172" y="887931"/>
                    <a:pt x="3527382" y="892721"/>
                  </a:cubicBezTo>
                  <a:cubicBezTo>
                    <a:pt x="3522593" y="897511"/>
                    <a:pt x="3516097" y="900201"/>
                    <a:pt x="3509323" y="900201"/>
                  </a:cubicBezTo>
                  <a:lnTo>
                    <a:pt x="25539" y="900201"/>
                  </a:lnTo>
                  <a:cubicBezTo>
                    <a:pt x="18766" y="900201"/>
                    <a:pt x="12270" y="897511"/>
                    <a:pt x="7480" y="892721"/>
                  </a:cubicBezTo>
                  <a:cubicBezTo>
                    <a:pt x="2691" y="887931"/>
                    <a:pt x="0" y="881435"/>
                    <a:pt x="0" y="874662"/>
                  </a:cubicBezTo>
                  <a:lnTo>
                    <a:pt x="0" y="25539"/>
                  </a:lnTo>
                  <a:cubicBezTo>
                    <a:pt x="0" y="18766"/>
                    <a:pt x="2691" y="12270"/>
                    <a:pt x="7480" y="7480"/>
                  </a:cubicBezTo>
                  <a:cubicBezTo>
                    <a:pt x="12270" y="2691"/>
                    <a:pt x="18766" y="0"/>
                    <a:pt x="25539" y="0"/>
                  </a:cubicBezTo>
                  <a:close/>
                </a:path>
              </a:pathLst>
            </a:custGeom>
            <a:solidFill>
              <a:srgbClr val="189FDA"/>
            </a:solidFill>
            <a:ln cap="sq">
              <a:noFill/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57150"/>
              <a:ext cx="3534863" cy="9573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Reutilización de agua tratada</a:t>
              </a: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1328266" y="7508545"/>
            <a:ext cx="4973993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trike="noStrike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b="true" sz="3000" strike="noStrike" u="non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gricultura, riego, actividades recreativas y en el hogar.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11746395" y="1467540"/>
            <a:ext cx="4093723" cy="1236609"/>
            <a:chOff x="0" y="0"/>
            <a:chExt cx="2983556" cy="901256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983556" cy="901256"/>
            </a:xfrm>
            <a:custGeom>
              <a:avLst/>
              <a:gdLst/>
              <a:ahLst/>
              <a:cxnLst/>
              <a:rect r="r" b="b" t="t" l="l"/>
              <a:pathLst>
                <a:path h="901256" w="2983556">
                  <a:moveTo>
                    <a:pt x="30259" y="0"/>
                  </a:moveTo>
                  <a:lnTo>
                    <a:pt x="2953298" y="0"/>
                  </a:lnTo>
                  <a:cubicBezTo>
                    <a:pt x="2961323" y="0"/>
                    <a:pt x="2969019" y="3188"/>
                    <a:pt x="2974694" y="8863"/>
                  </a:cubicBezTo>
                  <a:cubicBezTo>
                    <a:pt x="2980368" y="14537"/>
                    <a:pt x="2983556" y="22234"/>
                    <a:pt x="2983556" y="30259"/>
                  </a:cubicBezTo>
                  <a:lnTo>
                    <a:pt x="2983556" y="870997"/>
                  </a:lnTo>
                  <a:cubicBezTo>
                    <a:pt x="2983556" y="887709"/>
                    <a:pt x="2970009" y="901256"/>
                    <a:pt x="2953298" y="901256"/>
                  </a:cubicBezTo>
                  <a:lnTo>
                    <a:pt x="30259" y="901256"/>
                  </a:lnTo>
                  <a:cubicBezTo>
                    <a:pt x="22234" y="901256"/>
                    <a:pt x="14537" y="898068"/>
                    <a:pt x="8863" y="892393"/>
                  </a:cubicBezTo>
                  <a:cubicBezTo>
                    <a:pt x="3188" y="886719"/>
                    <a:pt x="0" y="879022"/>
                    <a:pt x="0" y="870997"/>
                  </a:cubicBezTo>
                  <a:lnTo>
                    <a:pt x="0" y="30259"/>
                  </a:lnTo>
                  <a:cubicBezTo>
                    <a:pt x="0" y="22234"/>
                    <a:pt x="3188" y="14537"/>
                    <a:pt x="8863" y="8863"/>
                  </a:cubicBezTo>
                  <a:cubicBezTo>
                    <a:pt x="14537" y="3188"/>
                    <a:pt x="22234" y="0"/>
                    <a:pt x="30259" y="0"/>
                  </a:cubicBezTo>
                  <a:close/>
                </a:path>
              </a:pathLst>
            </a:custGeom>
            <a:solidFill>
              <a:srgbClr val="189FDA"/>
            </a:solidFill>
            <a:ln cap="sq">
              <a:noFill/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57150"/>
              <a:ext cx="2983556" cy="9584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4265"/>
                </a:lnSpc>
                <a:spcBef>
                  <a:spcPct val="0"/>
                </a:spcBef>
              </a:pPr>
              <a:r>
                <a:rPr lang="en-US" b="true" sz="3047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Recurso imprescindible </a:t>
              </a: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11994068" y="3037295"/>
            <a:ext cx="393049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Entornos naturales 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12055892" y="6111458"/>
            <a:ext cx="5480983" cy="1235162"/>
            <a:chOff x="0" y="0"/>
            <a:chExt cx="3994609" cy="900201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3994609" cy="900201"/>
            </a:xfrm>
            <a:custGeom>
              <a:avLst/>
              <a:gdLst/>
              <a:ahLst/>
              <a:cxnLst/>
              <a:rect r="r" b="b" t="t" l="l"/>
              <a:pathLst>
                <a:path h="900201" w="3994609">
                  <a:moveTo>
                    <a:pt x="22600" y="0"/>
                  </a:moveTo>
                  <a:lnTo>
                    <a:pt x="3972009" y="0"/>
                  </a:lnTo>
                  <a:cubicBezTo>
                    <a:pt x="3978003" y="0"/>
                    <a:pt x="3983751" y="2381"/>
                    <a:pt x="3987990" y="6619"/>
                  </a:cubicBezTo>
                  <a:cubicBezTo>
                    <a:pt x="3992228" y="10858"/>
                    <a:pt x="3994609" y="16606"/>
                    <a:pt x="3994609" y="22600"/>
                  </a:cubicBezTo>
                  <a:lnTo>
                    <a:pt x="3994609" y="877601"/>
                  </a:lnTo>
                  <a:cubicBezTo>
                    <a:pt x="3994609" y="883595"/>
                    <a:pt x="3992228" y="889344"/>
                    <a:pt x="3987990" y="893582"/>
                  </a:cubicBezTo>
                  <a:cubicBezTo>
                    <a:pt x="3983751" y="897820"/>
                    <a:pt x="3978003" y="900201"/>
                    <a:pt x="3972009" y="900201"/>
                  </a:cubicBezTo>
                  <a:lnTo>
                    <a:pt x="22600" y="900201"/>
                  </a:lnTo>
                  <a:cubicBezTo>
                    <a:pt x="16606" y="900201"/>
                    <a:pt x="10858" y="897820"/>
                    <a:pt x="6619" y="893582"/>
                  </a:cubicBezTo>
                  <a:cubicBezTo>
                    <a:pt x="2381" y="889344"/>
                    <a:pt x="0" y="883595"/>
                    <a:pt x="0" y="877601"/>
                  </a:cubicBezTo>
                  <a:lnTo>
                    <a:pt x="0" y="22600"/>
                  </a:lnTo>
                  <a:cubicBezTo>
                    <a:pt x="0" y="16606"/>
                    <a:pt x="2381" y="10858"/>
                    <a:pt x="6619" y="6619"/>
                  </a:cubicBezTo>
                  <a:cubicBezTo>
                    <a:pt x="10858" y="2381"/>
                    <a:pt x="16606" y="0"/>
                    <a:pt x="22600" y="0"/>
                  </a:cubicBezTo>
                  <a:close/>
                </a:path>
              </a:pathLst>
            </a:custGeom>
            <a:solidFill>
              <a:srgbClr val="189FDA"/>
            </a:solidFill>
            <a:ln cap="sq">
              <a:noFill/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0" y="-57150"/>
              <a:ext cx="3994609" cy="9573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Su desaparición, disminución o degradación </a:t>
              </a: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11470170" y="7562202"/>
            <a:ext cx="6652428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</a:t>
            </a:r>
            <a:r>
              <a:rPr lang="en-US" b="true" sz="3000" strike="noStrike" u="non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esaparición de especies importantes para los ecosistemas.</a:t>
            </a:r>
          </a:p>
          <a:p>
            <a:pPr algn="l">
              <a:lnSpc>
                <a:spcPts val="4200"/>
              </a:lnSpc>
            </a:pPr>
            <a:r>
              <a:rPr lang="en-US" b="true" sz="3000" strike="noStrike" u="non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  <a:r>
              <a:rPr lang="en-US" b="true" sz="3000" strike="noStrike" u="non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lterando </a:t>
            </a:r>
            <a:r>
              <a:rPr lang="en-US" b="true" sz="3000" strike="noStrike" u="non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manera significativa el equilibrio natural. </a:t>
            </a:r>
          </a:p>
        </p:txBody>
      </p:sp>
      <p:sp>
        <p:nvSpPr>
          <p:cNvPr name="Freeform 40" id="40"/>
          <p:cNvSpPr/>
          <p:nvPr/>
        </p:nvSpPr>
        <p:spPr>
          <a:xfrm flipH="false" flipV="false" rot="0">
            <a:off x="-2229922" y="425455"/>
            <a:ext cx="4459844" cy="4554492"/>
          </a:xfrm>
          <a:custGeom>
            <a:avLst/>
            <a:gdLst/>
            <a:ahLst/>
            <a:cxnLst/>
            <a:rect r="r" b="b" t="t" l="l"/>
            <a:pathLst>
              <a:path h="4554492" w="4459844">
                <a:moveTo>
                  <a:pt x="0" y="0"/>
                </a:moveTo>
                <a:lnTo>
                  <a:pt x="4459844" y="0"/>
                </a:lnTo>
                <a:lnTo>
                  <a:pt x="4459844" y="4554493"/>
                </a:lnTo>
                <a:lnTo>
                  <a:pt x="0" y="4554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440249" y="-6753488"/>
            <a:ext cx="8345920" cy="8469107"/>
          </a:xfrm>
          <a:custGeom>
            <a:avLst/>
            <a:gdLst/>
            <a:ahLst/>
            <a:cxnLst/>
            <a:rect r="r" b="b" t="t" l="l"/>
            <a:pathLst>
              <a:path h="8469107" w="8345920">
                <a:moveTo>
                  <a:pt x="0" y="0"/>
                </a:moveTo>
                <a:lnTo>
                  <a:pt x="8345920" y="0"/>
                </a:lnTo>
                <a:lnTo>
                  <a:pt x="8345920" y="8469106"/>
                </a:lnTo>
                <a:lnTo>
                  <a:pt x="0" y="8469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DAF60IzaoOA</dc:identifier>
  <dcterms:modified xsi:type="dcterms:W3CDTF">2011-08-01T06:04:30Z</dcterms:modified>
  <cp:revision>1</cp:revision>
  <dc:title>Unidad 3: Valor del agua</dc:title>
</cp:coreProperties>
</file>